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handoutMasterIdLst>
    <p:handoutMasterId r:id="rId4"/>
  </p:handoutMasterIdLst>
  <p:sldIdLst>
    <p:sldId id="258" r:id="rId2"/>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341" userDrawn="1">
          <p15:clr>
            <a:srgbClr val="A4A3A4"/>
          </p15:clr>
        </p15:guide>
        <p15:guide id="2" pos="12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EA72E"/>
    <a:srgbClr val="3366CC"/>
    <a:srgbClr val="3383AC"/>
    <a:srgbClr val="00669A"/>
    <a:srgbClr val="196B24"/>
    <a:srgbClr val="2A7F54"/>
    <a:srgbClr val="CA9D5D"/>
    <a:srgbClr val="990000"/>
    <a:srgbClr val="3C73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E5FA74-231A-4ED5-924E-535E47098F70}" v="13" dt="2024-11-13T21:18:27.337"/>
    <p1510:client id="{88D5E5F4-EF15-408B-B53E-AB5DDCA3B9AC}" v="4" dt="2024-11-14T15:49:49.1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99" autoAdjust="0"/>
    <p:restoredTop sz="96594" autoAdjust="0"/>
  </p:normalViewPr>
  <p:slideViewPr>
    <p:cSldViewPr snapToGrid="0">
      <p:cViewPr>
        <p:scale>
          <a:sx n="276" d="100"/>
          <a:sy n="276" d="100"/>
        </p:scale>
        <p:origin x="352" y="-15344"/>
      </p:cViewPr>
      <p:guideLst>
        <p:guide orient="horz" pos="5341"/>
        <p:guide pos="12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handoutMaster" Target="handoutMasters/handout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erre-Yves Beaudouin" userId="7caa6096-1f86-4956-9481-e141b653e8e5" providerId="ADAL" clId="{81E5FA74-231A-4ED5-924E-535E47098F70}"/>
    <pc:docChg chg="undo custSel addSld delSld modSld">
      <pc:chgData name="Pierre-Yves Beaudouin" userId="7caa6096-1f86-4956-9481-e141b653e8e5" providerId="ADAL" clId="{81E5FA74-231A-4ED5-924E-535E47098F70}" dt="2024-11-13T21:18:27.337" v="884" actId="14826"/>
      <pc:docMkLst>
        <pc:docMk/>
      </pc:docMkLst>
      <pc:sldChg chg="addSp delSp modSp mod">
        <pc:chgData name="Pierre-Yves Beaudouin" userId="7caa6096-1f86-4956-9481-e141b653e8e5" providerId="ADAL" clId="{81E5FA74-231A-4ED5-924E-535E47098F70}" dt="2024-11-13T21:18:27.337" v="884" actId="14826"/>
        <pc:sldMkLst>
          <pc:docMk/>
          <pc:sldMk cId="3932570378" sldId="258"/>
        </pc:sldMkLst>
        <pc:spChg chg="add mod">
          <ac:chgData name="Pierre-Yves Beaudouin" userId="7caa6096-1f86-4956-9481-e141b653e8e5" providerId="ADAL" clId="{81E5FA74-231A-4ED5-924E-535E47098F70}" dt="2024-11-12T09:59:24.430" v="152" actId="1076"/>
          <ac:spMkLst>
            <pc:docMk/>
            <pc:sldMk cId="3932570378" sldId="258"/>
            <ac:spMk id="3" creationId="{83BD6496-0920-4D43-94A9-F233924DC848}"/>
          </ac:spMkLst>
        </pc:spChg>
        <pc:spChg chg="del mod">
          <ac:chgData name="Pierre-Yves Beaudouin" userId="7caa6096-1f86-4956-9481-e141b653e8e5" providerId="ADAL" clId="{81E5FA74-231A-4ED5-924E-535E47098F70}" dt="2024-11-13T20:36:39.783" v="522" actId="478"/>
          <ac:spMkLst>
            <pc:docMk/>
            <pc:sldMk cId="3932570378" sldId="258"/>
            <ac:spMk id="4" creationId="{BDA95524-B48E-66E9-0DDE-654B6B3A49CC}"/>
          </ac:spMkLst>
        </pc:spChg>
        <pc:spChg chg="mod topLvl">
          <ac:chgData name="Pierre-Yves Beaudouin" userId="7caa6096-1f86-4956-9481-e141b653e8e5" providerId="ADAL" clId="{81E5FA74-231A-4ED5-924E-535E47098F70}" dt="2024-11-13T16:22:31.640" v="418" actId="20577"/>
          <ac:spMkLst>
            <pc:docMk/>
            <pc:sldMk cId="3932570378" sldId="258"/>
            <ac:spMk id="6" creationId="{BD668FA6-28BA-0EB4-18DF-A2F287D8E3DB}"/>
          </ac:spMkLst>
        </pc:spChg>
        <pc:spChg chg="mod">
          <ac:chgData name="Pierre-Yves Beaudouin" userId="7caa6096-1f86-4956-9481-e141b653e8e5" providerId="ADAL" clId="{81E5FA74-231A-4ED5-924E-535E47098F70}" dt="2024-11-13T21:12:08.162" v="882" actId="5793"/>
          <ac:spMkLst>
            <pc:docMk/>
            <pc:sldMk cId="3932570378" sldId="258"/>
            <ac:spMk id="8" creationId="{F3A58660-5662-AF2E-D07B-57694DF536CE}"/>
          </ac:spMkLst>
        </pc:spChg>
        <pc:spChg chg="del mod">
          <ac:chgData name="Pierre-Yves Beaudouin" userId="7caa6096-1f86-4956-9481-e141b653e8e5" providerId="ADAL" clId="{81E5FA74-231A-4ED5-924E-535E47098F70}" dt="2024-11-13T13:48:28.297" v="302" actId="478"/>
          <ac:spMkLst>
            <pc:docMk/>
            <pc:sldMk cId="3932570378" sldId="258"/>
            <ac:spMk id="16" creationId="{8B2F32F8-0C8D-AB83-5DF3-0C18242ACFAB}"/>
          </ac:spMkLst>
        </pc:spChg>
        <pc:spChg chg="del mod">
          <ac:chgData name="Pierre-Yves Beaudouin" userId="7caa6096-1f86-4956-9481-e141b653e8e5" providerId="ADAL" clId="{81E5FA74-231A-4ED5-924E-535E47098F70}" dt="2024-11-13T20:33:50.314" v="491" actId="478"/>
          <ac:spMkLst>
            <pc:docMk/>
            <pc:sldMk cId="3932570378" sldId="258"/>
            <ac:spMk id="17" creationId="{9C43C420-F7C6-B45E-2D86-0BFBCC1D6906}"/>
          </ac:spMkLst>
        </pc:spChg>
        <pc:spChg chg="add mod">
          <ac:chgData name="Pierre-Yves Beaudouin" userId="7caa6096-1f86-4956-9481-e141b653e8e5" providerId="ADAL" clId="{81E5FA74-231A-4ED5-924E-535E47098F70}" dt="2024-11-12T09:49:35.808" v="75" actId="14100"/>
          <ac:spMkLst>
            <pc:docMk/>
            <pc:sldMk cId="3932570378" sldId="258"/>
            <ac:spMk id="18" creationId="{963A14F1-D14D-1505-554F-F5685AD53DDF}"/>
          </ac:spMkLst>
        </pc:spChg>
        <pc:spChg chg="mod topLvl">
          <ac:chgData name="Pierre-Yves Beaudouin" userId="7caa6096-1f86-4956-9481-e141b653e8e5" providerId="ADAL" clId="{81E5FA74-231A-4ED5-924E-535E47098F70}" dt="2024-11-13T16:21:06.176" v="404" actId="165"/>
          <ac:spMkLst>
            <pc:docMk/>
            <pc:sldMk cId="3932570378" sldId="258"/>
            <ac:spMk id="19" creationId="{AB925051-C4D5-4B59-0CCC-A61CD0937649}"/>
          </ac:spMkLst>
        </pc:spChg>
        <pc:spChg chg="mod">
          <ac:chgData name="Pierre-Yves Beaudouin" userId="7caa6096-1f86-4956-9481-e141b653e8e5" providerId="ADAL" clId="{81E5FA74-231A-4ED5-924E-535E47098F70}" dt="2024-11-13T16:22:34.778" v="420" actId="20577"/>
          <ac:spMkLst>
            <pc:docMk/>
            <pc:sldMk cId="3932570378" sldId="258"/>
            <ac:spMk id="20" creationId="{3B0BDEDC-B0C1-8C10-9684-108A1CFF296E}"/>
          </ac:spMkLst>
        </pc:spChg>
        <pc:spChg chg="add del mod">
          <ac:chgData name="Pierre-Yves Beaudouin" userId="7caa6096-1f86-4956-9481-e141b653e8e5" providerId="ADAL" clId="{81E5FA74-231A-4ED5-924E-535E47098F70}" dt="2024-11-12T09:53:56.364" v="119" actId="478"/>
          <ac:spMkLst>
            <pc:docMk/>
            <pc:sldMk cId="3932570378" sldId="258"/>
            <ac:spMk id="21" creationId="{86132D3F-03D9-9C5E-8F5C-D05E547C28A3}"/>
          </ac:spMkLst>
        </pc:spChg>
        <pc:spChg chg="add mod ord">
          <ac:chgData name="Pierre-Yves Beaudouin" userId="7caa6096-1f86-4956-9481-e141b653e8e5" providerId="ADAL" clId="{81E5FA74-231A-4ED5-924E-535E47098F70}" dt="2024-11-13T16:21:28.637" v="409" actId="1076"/>
          <ac:spMkLst>
            <pc:docMk/>
            <pc:sldMk cId="3932570378" sldId="258"/>
            <ac:spMk id="21" creationId="{9063F562-A80E-989E-3E27-2C0BBEB4FAEB}"/>
          </ac:spMkLst>
        </pc:spChg>
        <pc:spChg chg="mod">
          <ac:chgData name="Pierre-Yves Beaudouin" userId="7caa6096-1f86-4956-9481-e141b653e8e5" providerId="ADAL" clId="{81E5FA74-231A-4ED5-924E-535E47098F70}" dt="2024-11-13T20:59:07.877" v="777" actId="1076"/>
          <ac:spMkLst>
            <pc:docMk/>
            <pc:sldMk cId="3932570378" sldId="258"/>
            <ac:spMk id="23" creationId="{D174918D-B85C-2944-794A-69649B6B2B62}"/>
          </ac:spMkLst>
        </pc:spChg>
        <pc:spChg chg="mod">
          <ac:chgData name="Pierre-Yves Beaudouin" userId="7caa6096-1f86-4956-9481-e141b653e8e5" providerId="ADAL" clId="{81E5FA74-231A-4ED5-924E-535E47098F70}" dt="2024-11-13T16:23:41.250" v="435" actId="14100"/>
          <ac:spMkLst>
            <pc:docMk/>
            <pc:sldMk cId="3932570378" sldId="258"/>
            <ac:spMk id="24" creationId="{95251AA2-B77B-DB52-15FF-339890369A26}"/>
          </ac:spMkLst>
        </pc:spChg>
        <pc:spChg chg="mod">
          <ac:chgData name="Pierre-Yves Beaudouin" userId="7caa6096-1f86-4956-9481-e141b653e8e5" providerId="ADAL" clId="{81E5FA74-231A-4ED5-924E-535E47098F70}" dt="2024-11-13T16:21:56.967" v="413" actId="1076"/>
          <ac:spMkLst>
            <pc:docMk/>
            <pc:sldMk cId="3932570378" sldId="258"/>
            <ac:spMk id="26" creationId="{9CF5A0FF-27B8-DEAD-07F0-43783A4FC1E1}"/>
          </ac:spMkLst>
        </pc:spChg>
        <pc:spChg chg="add mod ord">
          <ac:chgData name="Pierre-Yves Beaudouin" userId="7caa6096-1f86-4956-9481-e141b653e8e5" providerId="ADAL" clId="{81E5FA74-231A-4ED5-924E-535E47098F70}" dt="2024-11-13T14:54:18.121" v="377" actId="20577"/>
          <ac:spMkLst>
            <pc:docMk/>
            <pc:sldMk cId="3932570378" sldId="258"/>
            <ac:spMk id="27" creationId="{4921A314-F9F2-AA36-8572-58E30B6242F9}"/>
          </ac:spMkLst>
        </pc:spChg>
        <pc:spChg chg="mod ord">
          <ac:chgData name="Pierre-Yves Beaudouin" userId="7caa6096-1f86-4956-9481-e141b653e8e5" providerId="ADAL" clId="{81E5FA74-231A-4ED5-924E-535E47098F70}" dt="2024-11-13T16:23:29.018" v="434" actId="1076"/>
          <ac:spMkLst>
            <pc:docMk/>
            <pc:sldMk cId="3932570378" sldId="258"/>
            <ac:spMk id="31" creationId="{418E7C22-138E-8FD1-D3AF-C62785BA6C63}"/>
          </ac:spMkLst>
        </pc:spChg>
        <pc:spChg chg="mod">
          <ac:chgData name="Pierre-Yves Beaudouin" userId="7caa6096-1f86-4956-9481-e141b653e8e5" providerId="ADAL" clId="{81E5FA74-231A-4ED5-924E-535E47098F70}" dt="2024-11-13T16:17:05.232" v="378" actId="1076"/>
          <ac:spMkLst>
            <pc:docMk/>
            <pc:sldMk cId="3932570378" sldId="258"/>
            <ac:spMk id="42" creationId="{A598C329-2C12-1892-7320-04AB60C3499F}"/>
          </ac:spMkLst>
        </pc:spChg>
        <pc:spChg chg="mod">
          <ac:chgData name="Pierre-Yves Beaudouin" userId="7caa6096-1f86-4956-9481-e141b653e8e5" providerId="ADAL" clId="{81E5FA74-231A-4ED5-924E-535E47098F70}" dt="2024-11-13T21:10:22.777" v="852" actId="14100"/>
          <ac:spMkLst>
            <pc:docMk/>
            <pc:sldMk cId="3932570378" sldId="258"/>
            <ac:spMk id="43" creationId="{F1A4ED90-B0E0-2764-8FBB-E1A16BC0AC4E}"/>
          </ac:spMkLst>
        </pc:spChg>
        <pc:spChg chg="mod">
          <ac:chgData name="Pierre-Yves Beaudouin" userId="7caa6096-1f86-4956-9481-e141b653e8e5" providerId="ADAL" clId="{81E5FA74-231A-4ED5-924E-535E47098F70}" dt="2024-11-13T13:55:03.734" v="330" actId="165"/>
          <ac:spMkLst>
            <pc:docMk/>
            <pc:sldMk cId="3932570378" sldId="258"/>
            <ac:spMk id="44" creationId="{C255110A-FDEA-88EF-B93E-B4B9DEAB8973}"/>
          </ac:spMkLst>
        </pc:spChg>
        <pc:spChg chg="mod">
          <ac:chgData name="Pierre-Yves Beaudouin" userId="7caa6096-1f86-4956-9481-e141b653e8e5" providerId="ADAL" clId="{81E5FA74-231A-4ED5-924E-535E47098F70}" dt="2024-11-13T21:02:26.839" v="812" actId="1076"/>
          <ac:spMkLst>
            <pc:docMk/>
            <pc:sldMk cId="3932570378" sldId="258"/>
            <ac:spMk id="48" creationId="{0C35E06B-C408-F494-A100-C5D3636C8C42}"/>
          </ac:spMkLst>
        </pc:spChg>
        <pc:spChg chg="mod topLvl">
          <ac:chgData name="Pierre-Yves Beaudouin" userId="7caa6096-1f86-4956-9481-e141b653e8e5" providerId="ADAL" clId="{81E5FA74-231A-4ED5-924E-535E47098F70}" dt="2024-11-13T16:23:09.642" v="432" actId="20577"/>
          <ac:spMkLst>
            <pc:docMk/>
            <pc:sldMk cId="3932570378" sldId="258"/>
            <ac:spMk id="62" creationId="{F9230E1F-FCBC-9594-E312-7A3231FE65C8}"/>
          </ac:spMkLst>
        </pc:spChg>
        <pc:spChg chg="mod topLvl">
          <ac:chgData name="Pierre-Yves Beaudouin" userId="7caa6096-1f86-4956-9481-e141b653e8e5" providerId="ADAL" clId="{81E5FA74-231A-4ED5-924E-535E47098F70}" dt="2024-11-13T16:23:24.302" v="433" actId="1076"/>
          <ac:spMkLst>
            <pc:docMk/>
            <pc:sldMk cId="3932570378" sldId="258"/>
            <ac:spMk id="96" creationId="{7DD5EC61-8D43-8D07-F136-9BF782F579EE}"/>
          </ac:spMkLst>
        </pc:spChg>
        <pc:spChg chg="del mod topLvl">
          <ac:chgData name="Pierre-Yves Beaudouin" userId="7caa6096-1f86-4956-9481-e141b653e8e5" providerId="ADAL" clId="{81E5FA74-231A-4ED5-924E-535E47098F70}" dt="2024-11-13T16:20:28.620" v="397" actId="478"/>
          <ac:spMkLst>
            <pc:docMk/>
            <pc:sldMk cId="3932570378" sldId="258"/>
            <ac:spMk id="97" creationId="{F9230E1F-FCBC-9594-E312-7A3231FE65C8}"/>
          </ac:spMkLst>
        </pc:spChg>
        <pc:spChg chg="mod ord topLvl">
          <ac:chgData name="Pierre-Yves Beaudouin" userId="7caa6096-1f86-4956-9481-e141b653e8e5" providerId="ADAL" clId="{81E5FA74-231A-4ED5-924E-535E47098F70}" dt="2024-11-13T16:22:46.546" v="428" actId="20577"/>
          <ac:spMkLst>
            <pc:docMk/>
            <pc:sldMk cId="3932570378" sldId="258"/>
            <ac:spMk id="98" creationId="{13F1E2C9-6F26-494E-0F5C-BE86B06CE27F}"/>
          </ac:spMkLst>
        </pc:spChg>
        <pc:spChg chg="mod ord topLvl">
          <ac:chgData name="Pierre-Yves Beaudouin" userId="7caa6096-1f86-4956-9481-e141b653e8e5" providerId="ADAL" clId="{81E5FA74-231A-4ED5-924E-535E47098F70}" dt="2024-11-13T16:20:49.266" v="400" actId="1076"/>
          <ac:spMkLst>
            <pc:docMk/>
            <pc:sldMk cId="3932570378" sldId="258"/>
            <ac:spMk id="100" creationId="{B455DC92-8FBD-53C7-940D-C714F9676389}"/>
          </ac:spMkLst>
        </pc:spChg>
        <pc:spChg chg="mod topLvl">
          <ac:chgData name="Pierre-Yves Beaudouin" userId="7caa6096-1f86-4956-9481-e141b653e8e5" providerId="ADAL" clId="{81E5FA74-231A-4ED5-924E-535E47098F70}" dt="2024-11-13T16:20:36.122" v="398" actId="1076"/>
          <ac:spMkLst>
            <pc:docMk/>
            <pc:sldMk cId="3932570378" sldId="258"/>
            <ac:spMk id="102" creationId="{91D7CCF3-D470-FAD1-7338-65376B96DF2F}"/>
          </ac:spMkLst>
        </pc:spChg>
        <pc:spChg chg="mod ord topLvl">
          <ac:chgData name="Pierre-Yves Beaudouin" userId="7caa6096-1f86-4956-9481-e141b653e8e5" providerId="ADAL" clId="{81E5FA74-231A-4ED5-924E-535E47098F70}" dt="2024-11-13T16:22:43.699" v="426" actId="20577"/>
          <ac:spMkLst>
            <pc:docMk/>
            <pc:sldMk cId="3932570378" sldId="258"/>
            <ac:spMk id="103" creationId="{AB89B2AD-E31C-00FE-7B90-0CDE4B84A552}"/>
          </ac:spMkLst>
        </pc:spChg>
        <pc:spChg chg="mod ord topLvl">
          <ac:chgData name="Pierre-Yves Beaudouin" userId="7caa6096-1f86-4956-9481-e141b653e8e5" providerId="ADAL" clId="{81E5FA74-231A-4ED5-924E-535E47098F70}" dt="2024-11-13T16:18:36.612" v="383" actId="1076"/>
          <ac:spMkLst>
            <pc:docMk/>
            <pc:sldMk cId="3932570378" sldId="258"/>
            <ac:spMk id="104" creationId="{AEFE8FE9-1781-72FF-861A-9C99D77038FC}"/>
          </ac:spMkLst>
        </pc:spChg>
        <pc:spChg chg="mod ord topLvl">
          <ac:chgData name="Pierre-Yves Beaudouin" userId="7caa6096-1f86-4956-9481-e141b653e8e5" providerId="ADAL" clId="{81E5FA74-231A-4ED5-924E-535E47098F70}" dt="2024-11-13T16:19:48.547" v="393" actId="208"/>
          <ac:spMkLst>
            <pc:docMk/>
            <pc:sldMk cId="3932570378" sldId="258"/>
            <ac:spMk id="105" creationId="{121D0C3E-B97F-5585-F089-2589B4751456}"/>
          </ac:spMkLst>
        </pc:spChg>
        <pc:spChg chg="mod ord topLvl">
          <ac:chgData name="Pierre-Yves Beaudouin" userId="7caa6096-1f86-4956-9481-e141b653e8e5" providerId="ADAL" clId="{81E5FA74-231A-4ED5-924E-535E47098F70}" dt="2024-11-13T16:20:49.266" v="400" actId="1076"/>
          <ac:spMkLst>
            <pc:docMk/>
            <pc:sldMk cId="3932570378" sldId="258"/>
            <ac:spMk id="143" creationId="{1DE0A61D-F11A-E7FB-1828-5167D287E5AD}"/>
          </ac:spMkLst>
        </pc:spChg>
        <pc:spChg chg="mod ord topLvl">
          <ac:chgData name="Pierre-Yves Beaudouin" userId="7caa6096-1f86-4956-9481-e141b653e8e5" providerId="ADAL" clId="{81E5FA74-231A-4ED5-924E-535E47098F70}" dt="2024-11-13T16:22:49.016" v="430" actId="20577"/>
          <ac:spMkLst>
            <pc:docMk/>
            <pc:sldMk cId="3932570378" sldId="258"/>
            <ac:spMk id="149" creationId="{A3361DCB-7011-CE8B-0634-ED0D0EF6465C}"/>
          </ac:spMkLst>
        </pc:spChg>
        <pc:grpChg chg="add del mod ord">
          <ac:chgData name="Pierre-Yves Beaudouin" userId="7caa6096-1f86-4956-9481-e141b653e8e5" providerId="ADAL" clId="{81E5FA74-231A-4ED5-924E-535E47098F70}" dt="2024-11-13T16:21:06.176" v="404" actId="165"/>
          <ac:grpSpMkLst>
            <pc:docMk/>
            <pc:sldMk cId="3932570378" sldId="258"/>
            <ac:grpSpMk id="2" creationId="{8DF91964-66FC-02B9-EFEF-2C12ECA2F5FF}"/>
          </ac:grpSpMkLst>
        </pc:grpChg>
        <pc:grpChg chg="del mod topLvl modVis">
          <ac:chgData name="Pierre-Yves Beaudouin" userId="7caa6096-1f86-4956-9481-e141b653e8e5" providerId="ADAL" clId="{81E5FA74-231A-4ED5-924E-535E47098F70}" dt="2024-11-13T13:55:49.044" v="343" actId="165"/>
          <ac:grpSpMkLst>
            <pc:docMk/>
            <pc:sldMk cId="3932570378" sldId="258"/>
            <ac:grpSpMk id="2" creationId="{F489D1F7-5228-CB77-3D3A-0326CCC42F55}"/>
          </ac:grpSpMkLst>
        </pc:grpChg>
        <pc:grpChg chg="mod topLvl">
          <ac:chgData name="Pierre-Yves Beaudouin" userId="7caa6096-1f86-4956-9481-e141b653e8e5" providerId="ADAL" clId="{81E5FA74-231A-4ED5-924E-535E47098F70}" dt="2024-11-13T13:59:37.947" v="363" actId="14100"/>
          <ac:grpSpMkLst>
            <pc:docMk/>
            <pc:sldMk cId="3932570378" sldId="258"/>
            <ac:grpSpMk id="7" creationId="{DF7E6C87-3BA5-4A7D-74E6-BC215D9E3E10}"/>
          </ac:grpSpMkLst>
        </pc:grpChg>
        <pc:grpChg chg="del mod">
          <ac:chgData name="Pierre-Yves Beaudouin" userId="7caa6096-1f86-4956-9481-e141b653e8e5" providerId="ADAL" clId="{81E5FA74-231A-4ED5-924E-535E47098F70}" dt="2024-11-13T13:55:03.734" v="330" actId="165"/>
          <ac:grpSpMkLst>
            <pc:docMk/>
            <pc:sldMk cId="3932570378" sldId="258"/>
            <ac:grpSpMk id="13" creationId="{050040BE-0181-8A7E-1409-0D10FCD2A368}"/>
          </ac:grpSpMkLst>
        </pc:grpChg>
        <pc:grpChg chg="mod topLvl">
          <ac:chgData name="Pierre-Yves Beaudouin" userId="7caa6096-1f86-4956-9481-e141b653e8e5" providerId="ADAL" clId="{81E5FA74-231A-4ED5-924E-535E47098F70}" dt="2024-11-13T16:21:06.176" v="404" actId="165"/>
          <ac:grpSpMkLst>
            <pc:docMk/>
            <pc:sldMk cId="3932570378" sldId="258"/>
            <ac:grpSpMk id="28" creationId="{4A05A04D-9289-50C6-1ACA-E6BDAB455051}"/>
          </ac:grpSpMkLst>
        </pc:grpChg>
        <pc:grpChg chg="add mod">
          <ac:chgData name="Pierre-Yves Beaudouin" userId="7caa6096-1f86-4956-9481-e141b653e8e5" providerId="ADAL" clId="{81E5FA74-231A-4ED5-924E-535E47098F70}" dt="2024-11-12T09:54:35.004" v="127" actId="1076"/>
          <ac:grpSpMkLst>
            <pc:docMk/>
            <pc:sldMk cId="3932570378" sldId="258"/>
            <ac:grpSpMk id="29" creationId="{28C7C7E8-E5C7-C424-C061-E0CF2AC2ED6D}"/>
          </ac:grpSpMkLst>
        </pc:grpChg>
        <pc:grpChg chg="mod">
          <ac:chgData name="Pierre-Yves Beaudouin" userId="7caa6096-1f86-4956-9481-e141b653e8e5" providerId="ADAL" clId="{81E5FA74-231A-4ED5-924E-535E47098F70}" dt="2024-11-13T13:55:03.734" v="330" actId="165"/>
          <ac:grpSpMkLst>
            <pc:docMk/>
            <pc:sldMk cId="3932570378" sldId="258"/>
            <ac:grpSpMk id="45" creationId="{0F695297-5D52-09A2-6C24-669953091A7D}"/>
          </ac:grpSpMkLst>
        </pc:grpChg>
        <pc:grpChg chg="mod">
          <ac:chgData name="Pierre-Yves Beaudouin" userId="7caa6096-1f86-4956-9481-e141b653e8e5" providerId="ADAL" clId="{81E5FA74-231A-4ED5-924E-535E47098F70}" dt="2024-11-13T13:55:03.734" v="330" actId="165"/>
          <ac:grpSpMkLst>
            <pc:docMk/>
            <pc:sldMk cId="3932570378" sldId="258"/>
            <ac:grpSpMk id="46" creationId="{C1270733-AB16-C9D4-E59C-BED434377091}"/>
          </ac:grpSpMkLst>
        </pc:grpChg>
        <pc:picChg chg="mod">
          <ac:chgData name="Pierre-Yves Beaudouin" userId="7caa6096-1f86-4956-9481-e141b653e8e5" providerId="ADAL" clId="{81E5FA74-231A-4ED5-924E-535E47098F70}" dt="2024-11-13T13:55:03.734" v="330" actId="165"/>
          <ac:picMkLst>
            <pc:docMk/>
            <pc:sldMk cId="3932570378" sldId="258"/>
            <ac:picMk id="5" creationId="{5E238AD5-3D91-EF22-BF95-9F20A9C893A6}"/>
          </ac:picMkLst>
        </pc:picChg>
        <pc:picChg chg="add mod">
          <ac:chgData name="Pierre-Yves Beaudouin" userId="7caa6096-1f86-4956-9481-e141b653e8e5" providerId="ADAL" clId="{81E5FA74-231A-4ED5-924E-535E47098F70}" dt="2024-11-13T21:18:27.337" v="884" actId="14826"/>
          <ac:picMkLst>
            <pc:docMk/>
            <pc:sldMk cId="3932570378" sldId="258"/>
            <ac:picMk id="9" creationId="{AD920E84-30FA-193E-094A-83D1830E133E}"/>
          </ac:picMkLst>
        </pc:picChg>
        <pc:picChg chg="add mod">
          <ac:chgData name="Pierre-Yves Beaudouin" userId="7caa6096-1f86-4956-9481-e141b653e8e5" providerId="ADAL" clId="{81E5FA74-231A-4ED5-924E-535E47098F70}" dt="2024-11-12T09:49:09.198" v="70"/>
          <ac:picMkLst>
            <pc:docMk/>
            <pc:sldMk cId="3932570378" sldId="258"/>
            <ac:picMk id="15" creationId="{ED3C48FB-1C0D-2537-95CF-37BF6280ABE2}"/>
          </ac:picMkLst>
        </pc:picChg>
        <pc:picChg chg="add mod">
          <ac:chgData name="Pierre-Yves Beaudouin" userId="7caa6096-1f86-4956-9481-e141b653e8e5" providerId="ADAL" clId="{81E5FA74-231A-4ED5-924E-535E47098F70}" dt="2024-11-12T09:55:56.068" v="130" actId="1076"/>
          <ac:picMkLst>
            <pc:docMk/>
            <pc:sldMk cId="3932570378" sldId="258"/>
            <ac:picMk id="22" creationId="{8F4D0F03-34FC-3283-D74F-E7C864A373AD}"/>
          </ac:picMkLst>
        </pc:picChg>
        <pc:picChg chg="add mod">
          <ac:chgData name="Pierre-Yves Beaudouin" userId="7caa6096-1f86-4956-9481-e141b653e8e5" providerId="ADAL" clId="{81E5FA74-231A-4ED5-924E-535E47098F70}" dt="2024-11-12T09:49:20.645" v="71"/>
          <ac:picMkLst>
            <pc:docMk/>
            <pc:sldMk cId="3932570378" sldId="258"/>
            <ac:picMk id="25" creationId="{0BD96D62-8B06-8298-C89C-D6972A1EA541}"/>
          </ac:picMkLst>
        </pc:picChg>
        <pc:picChg chg="mod">
          <ac:chgData name="Pierre-Yves Beaudouin" userId="7caa6096-1f86-4956-9481-e141b653e8e5" providerId="ADAL" clId="{81E5FA74-231A-4ED5-924E-535E47098F70}" dt="2024-11-12T09:54:19.198" v="123"/>
          <ac:picMkLst>
            <pc:docMk/>
            <pc:sldMk cId="3932570378" sldId="258"/>
            <ac:picMk id="30" creationId="{29AECA2D-07D0-2CCD-6494-D9CCFF7F56DD}"/>
          </ac:picMkLst>
        </pc:picChg>
        <pc:picChg chg="mod">
          <ac:chgData name="Pierre-Yves Beaudouin" userId="7caa6096-1f86-4956-9481-e141b653e8e5" providerId="ADAL" clId="{81E5FA74-231A-4ED5-924E-535E47098F70}" dt="2024-11-12T09:54:19.198" v="123"/>
          <ac:picMkLst>
            <pc:docMk/>
            <pc:sldMk cId="3932570378" sldId="258"/>
            <ac:picMk id="32" creationId="{C93554AF-7108-225D-1190-DCE675BA8590}"/>
          </ac:picMkLst>
        </pc:picChg>
        <pc:picChg chg="mod">
          <ac:chgData name="Pierre-Yves Beaudouin" userId="7caa6096-1f86-4956-9481-e141b653e8e5" providerId="ADAL" clId="{81E5FA74-231A-4ED5-924E-535E47098F70}" dt="2024-11-12T09:54:19.198" v="123"/>
          <ac:picMkLst>
            <pc:docMk/>
            <pc:sldMk cId="3932570378" sldId="258"/>
            <ac:picMk id="33" creationId="{C094C522-5714-E704-F016-D966F7494A20}"/>
          </ac:picMkLst>
        </pc:picChg>
        <pc:picChg chg="mod ord topLvl">
          <ac:chgData name="Pierre-Yves Beaudouin" userId="7caa6096-1f86-4956-9481-e141b653e8e5" providerId="ADAL" clId="{81E5FA74-231A-4ED5-924E-535E47098F70}" dt="2024-11-13T16:21:14.466" v="405" actId="171"/>
          <ac:picMkLst>
            <pc:docMk/>
            <pc:sldMk cId="3932570378" sldId="258"/>
            <ac:picMk id="35" creationId="{8667FDBC-153B-674E-AF01-D105A9E20882}"/>
          </ac:picMkLst>
        </pc:picChg>
        <pc:cxnChg chg="del mod">
          <ac:chgData name="Pierre-Yves Beaudouin" userId="7caa6096-1f86-4956-9481-e141b653e8e5" providerId="ADAL" clId="{81E5FA74-231A-4ED5-924E-535E47098F70}" dt="2024-11-12T09:31:41.671" v="37" actId="478"/>
          <ac:cxnSpMkLst>
            <pc:docMk/>
            <pc:sldMk cId="3932570378" sldId="258"/>
            <ac:cxnSpMk id="29" creationId="{ACD9D2D6-A642-AA6F-0CE2-65CB42C9C9AF}"/>
          </ac:cxnSpMkLst>
        </pc:cxnChg>
        <pc:cxnChg chg="del">
          <ac:chgData name="Pierre-Yves Beaudouin" userId="7caa6096-1f86-4956-9481-e141b653e8e5" providerId="ADAL" clId="{81E5FA74-231A-4ED5-924E-535E47098F70}" dt="2024-11-12T09:29:57.015" v="23" actId="478"/>
          <ac:cxnSpMkLst>
            <pc:docMk/>
            <pc:sldMk cId="3932570378" sldId="258"/>
            <ac:cxnSpMk id="30" creationId="{7BA961AD-B623-4976-CC38-79DC1590037B}"/>
          </ac:cxnSpMkLst>
        </pc:cxnChg>
        <pc:cxnChg chg="del mod">
          <ac:chgData name="Pierre-Yves Beaudouin" userId="7caa6096-1f86-4956-9481-e141b653e8e5" providerId="ADAL" clId="{81E5FA74-231A-4ED5-924E-535E47098F70}" dt="2024-11-12T09:30:11.582" v="27" actId="478"/>
          <ac:cxnSpMkLst>
            <pc:docMk/>
            <pc:sldMk cId="3932570378" sldId="258"/>
            <ac:cxnSpMk id="33" creationId="{3CCAB590-DA86-4B26-BAEC-B37094C76F93}"/>
          </ac:cxnSpMkLst>
        </pc:cxnChg>
        <pc:cxnChg chg="del mod">
          <ac:chgData name="Pierre-Yves Beaudouin" userId="7caa6096-1f86-4956-9481-e141b653e8e5" providerId="ADAL" clId="{81E5FA74-231A-4ED5-924E-535E47098F70}" dt="2024-11-12T09:30:06.165" v="25" actId="478"/>
          <ac:cxnSpMkLst>
            <pc:docMk/>
            <pc:sldMk cId="3932570378" sldId="258"/>
            <ac:cxnSpMk id="41" creationId="{203C3571-7926-1247-C787-EE589779AD19}"/>
          </ac:cxnSpMkLst>
        </pc:cxnChg>
      </pc:sldChg>
      <pc:sldChg chg="add del">
        <pc:chgData name="Pierre-Yves Beaudouin" userId="7caa6096-1f86-4956-9481-e141b653e8e5" providerId="ADAL" clId="{81E5FA74-231A-4ED5-924E-535E47098F70}" dt="2024-11-12T09:48:57.906" v="68" actId="47"/>
        <pc:sldMkLst>
          <pc:docMk/>
          <pc:sldMk cId="175376637" sldId="265"/>
        </pc:sldMkLst>
      </pc:sldChg>
      <pc:sldMasterChg chg="delSldLayout">
        <pc:chgData name="Pierre-Yves Beaudouin" userId="7caa6096-1f86-4956-9481-e141b653e8e5" providerId="ADAL" clId="{81E5FA74-231A-4ED5-924E-535E47098F70}" dt="2024-11-12T09:48:57.906" v="68" actId="47"/>
        <pc:sldMasterMkLst>
          <pc:docMk/>
          <pc:sldMasterMk cId="3124083402" sldId="2147483684"/>
        </pc:sldMasterMkLst>
        <pc:sldLayoutChg chg="del">
          <pc:chgData name="Pierre-Yves Beaudouin" userId="7caa6096-1f86-4956-9481-e141b653e8e5" providerId="ADAL" clId="{81E5FA74-231A-4ED5-924E-535E47098F70}" dt="2024-11-12T09:48:57.906" v="68" actId="47"/>
          <pc:sldLayoutMkLst>
            <pc:docMk/>
            <pc:sldMasterMk cId="3124083402" sldId="2147483684"/>
            <pc:sldLayoutMk cId="3791830397" sldId="2147483696"/>
          </pc:sldLayoutMkLst>
        </pc:sldLayoutChg>
      </pc:sldMasterChg>
    </pc:docChg>
  </pc:docChgLst>
  <pc:docChgLst>
    <pc:chgData name="Pierre-Yves Beaudouin" userId="7caa6096-1f86-4956-9481-e141b653e8e5" providerId="ADAL" clId="{88D5E5F4-EF15-408B-B53E-AB5DDCA3B9AC}"/>
    <pc:docChg chg="modSld">
      <pc:chgData name="Pierre-Yves Beaudouin" userId="7caa6096-1f86-4956-9481-e141b653e8e5" providerId="ADAL" clId="{88D5E5F4-EF15-408B-B53E-AB5DDCA3B9AC}" dt="2024-11-14T17:39:05.296" v="34" actId="14100"/>
      <pc:docMkLst>
        <pc:docMk/>
      </pc:docMkLst>
      <pc:sldChg chg="addSp modSp mod">
        <pc:chgData name="Pierre-Yves Beaudouin" userId="7caa6096-1f86-4956-9481-e141b653e8e5" providerId="ADAL" clId="{88D5E5F4-EF15-408B-B53E-AB5DDCA3B9AC}" dt="2024-11-14T17:39:05.296" v="34" actId="14100"/>
        <pc:sldMkLst>
          <pc:docMk/>
          <pc:sldMk cId="3932570378" sldId="258"/>
        </pc:sldMkLst>
        <pc:spChg chg="add mod">
          <ac:chgData name="Pierre-Yves Beaudouin" userId="7caa6096-1f86-4956-9481-e141b653e8e5" providerId="ADAL" clId="{88D5E5F4-EF15-408B-B53E-AB5DDCA3B9AC}" dt="2024-11-14T09:22:12.916" v="26" actId="1076"/>
          <ac:spMkLst>
            <pc:docMk/>
            <pc:sldMk cId="3932570378" sldId="258"/>
            <ac:spMk id="2" creationId="{524005CC-6BA9-CB6A-606C-BA13F3D4A658}"/>
          </ac:spMkLst>
        </pc:spChg>
        <pc:spChg chg="mod">
          <ac:chgData name="Pierre-Yves Beaudouin" userId="7caa6096-1f86-4956-9481-e141b653e8e5" providerId="ADAL" clId="{88D5E5F4-EF15-408B-B53E-AB5DDCA3B9AC}" dt="2024-11-14T09:21:59.991" v="22" actId="14100"/>
          <ac:spMkLst>
            <pc:docMk/>
            <pc:sldMk cId="3932570378" sldId="258"/>
            <ac:spMk id="3" creationId="{83BD6496-0920-4D43-94A9-F233924DC848}"/>
          </ac:spMkLst>
        </pc:spChg>
        <pc:spChg chg="mod">
          <ac:chgData name="Pierre-Yves Beaudouin" userId="7caa6096-1f86-4956-9481-e141b653e8e5" providerId="ADAL" clId="{88D5E5F4-EF15-408B-B53E-AB5DDCA3B9AC}" dt="2024-11-14T17:39:05.296" v="34" actId="14100"/>
          <ac:spMkLst>
            <pc:docMk/>
            <pc:sldMk cId="3932570378" sldId="258"/>
            <ac:spMk id="18" creationId="{963A14F1-D14D-1505-554F-F5685AD53DDF}"/>
          </ac:spMkLst>
        </pc:spChg>
        <pc:spChg chg="mod">
          <ac:chgData name="Pierre-Yves Beaudouin" userId="7caa6096-1f86-4956-9481-e141b653e8e5" providerId="ADAL" clId="{88D5E5F4-EF15-408B-B53E-AB5DDCA3B9AC}" dt="2024-11-14T15:50:07.464" v="31" actId="14100"/>
          <ac:spMkLst>
            <pc:docMk/>
            <pc:sldMk cId="3932570378" sldId="258"/>
            <ac:spMk id="19" creationId="{AB925051-C4D5-4B59-0CCC-A61CD0937649}"/>
          </ac:spMkLst>
        </pc:spChg>
        <pc:spChg chg="mod">
          <ac:chgData name="Pierre-Yves Beaudouin" userId="7caa6096-1f86-4956-9481-e141b653e8e5" providerId="ADAL" clId="{88D5E5F4-EF15-408B-B53E-AB5DDCA3B9AC}" dt="2024-11-14T15:50:16.134" v="32" actId="14100"/>
          <ac:spMkLst>
            <pc:docMk/>
            <pc:sldMk cId="3932570378" sldId="258"/>
            <ac:spMk id="26" creationId="{9CF5A0FF-27B8-DEAD-07F0-43783A4FC1E1}"/>
          </ac:spMkLst>
        </pc:spChg>
        <pc:spChg chg="mod">
          <ac:chgData name="Pierre-Yves Beaudouin" userId="7caa6096-1f86-4956-9481-e141b653e8e5" providerId="ADAL" clId="{88D5E5F4-EF15-408B-B53E-AB5DDCA3B9AC}" dt="2024-11-14T09:21:28.131" v="10" actId="20577"/>
          <ac:spMkLst>
            <pc:docMk/>
            <pc:sldMk cId="3932570378" sldId="258"/>
            <ac:spMk id="27" creationId="{4921A314-F9F2-AA36-8572-58E30B6242F9}"/>
          </ac:spMkLst>
        </pc:spChg>
        <pc:picChg chg="mod ord">
          <ac:chgData name="Pierre-Yves Beaudouin" userId="7caa6096-1f86-4956-9481-e141b653e8e5" providerId="ADAL" clId="{88D5E5F4-EF15-408B-B53E-AB5DDCA3B9AC}" dt="2024-11-14T09:21:45.278" v="13" actId="1076"/>
          <ac:picMkLst>
            <pc:docMk/>
            <pc:sldMk cId="3932570378" sldId="258"/>
            <ac:picMk id="15" creationId="{ED3C48FB-1C0D-2537-95CF-37BF6280ABE2}"/>
          </ac:picMkLst>
        </pc:picChg>
        <pc:picChg chg="mod">
          <ac:chgData name="Pierre-Yves Beaudouin" userId="7caa6096-1f86-4956-9481-e141b653e8e5" providerId="ADAL" clId="{88D5E5F4-EF15-408B-B53E-AB5DDCA3B9AC}" dt="2024-11-14T15:45:53.493" v="27" actId="14826"/>
          <ac:picMkLst>
            <pc:docMk/>
            <pc:sldMk cId="3932570378" sldId="258"/>
            <ac:picMk id="22" creationId="{8F4D0F03-34FC-3283-D74F-E7C864A373AD}"/>
          </ac:picMkLst>
        </pc:picChg>
        <pc:picChg chg="mod modCrop">
          <ac:chgData name="Pierre-Yves Beaudouin" userId="7caa6096-1f86-4956-9481-e141b653e8e5" providerId="ADAL" clId="{88D5E5F4-EF15-408B-B53E-AB5DDCA3B9AC}" dt="2024-11-14T17:38:58.331" v="33" actId="14100"/>
          <ac:picMkLst>
            <pc:docMk/>
            <pc:sldMk cId="3932570378" sldId="258"/>
            <ac:picMk id="25" creationId="{0BD96D62-8B06-8298-C89C-D6972A1EA541}"/>
          </ac:picMkLst>
        </pc:picChg>
        <pc:picChg chg="mod">
          <ac:chgData name="Pierre-Yves Beaudouin" userId="7caa6096-1f86-4956-9481-e141b653e8e5" providerId="ADAL" clId="{88D5E5F4-EF15-408B-B53E-AB5DDCA3B9AC}" dt="2024-11-14T15:49:49.110" v="30" actId="14826"/>
          <ac:picMkLst>
            <pc:docMk/>
            <pc:sldMk cId="3932570378" sldId="258"/>
            <ac:picMk id="35" creationId="{8667FDBC-153B-674E-AF01-D105A9E2088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79CDD6D0-988D-67C7-40DB-6EB4A696070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fr-FR"/>
              <a:t>Mémento SPARQL pour Wikidata</a:t>
            </a:r>
          </a:p>
        </p:txBody>
      </p:sp>
      <p:sp>
        <p:nvSpPr>
          <p:cNvPr id="3" name="Espace réservé de la date 2">
            <a:extLst>
              <a:ext uri="{FF2B5EF4-FFF2-40B4-BE49-F238E27FC236}">
                <a16:creationId xmlns:a16="http://schemas.microsoft.com/office/drawing/2014/main" id="{F35A84A6-A1DE-C9D6-A0A0-4E49C563B31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160AC42-4331-4C20-9FAB-CAF0B63B72EC}" type="datetimeFigureOut">
              <a:rPr lang="fr-FR" smtClean="0"/>
              <a:t>14/11/2024</a:t>
            </a:fld>
            <a:endParaRPr lang="fr-FR"/>
          </a:p>
        </p:txBody>
      </p:sp>
      <p:sp>
        <p:nvSpPr>
          <p:cNvPr id="4" name="Espace réservé du pied de page 3">
            <a:extLst>
              <a:ext uri="{FF2B5EF4-FFF2-40B4-BE49-F238E27FC236}">
                <a16:creationId xmlns:a16="http://schemas.microsoft.com/office/drawing/2014/main" id="{8015239E-2FB9-103A-8754-6790B758B61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D4D94550-A97E-BBAA-2F02-E65F32378AB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E27E61F-9571-4F31-8DE5-FF0FDC53C7D5}" type="slidenum">
              <a:rPr lang="fr-FR" smtClean="0"/>
              <a:t>‹N°›</a:t>
            </a:fld>
            <a:endParaRPr lang="fr-FR"/>
          </a:p>
        </p:txBody>
      </p:sp>
    </p:spTree>
    <p:extLst>
      <p:ext uri="{BB962C8B-B14F-4D97-AF65-F5344CB8AC3E}">
        <p14:creationId xmlns:p14="http://schemas.microsoft.com/office/powerpoint/2010/main" val="3819109590"/>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fr-FR"/>
              <a:t>Mémento SPARQL pour Wikidata</a:t>
            </a: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713E76-3C66-4A1E-9591-3A6F3C3FF74D}" type="datetimeFigureOut">
              <a:rPr lang="fr-FR" smtClean="0"/>
              <a:t>14/11/2024</a:t>
            </a:fld>
            <a:endParaRPr lang="fr-FR"/>
          </a:p>
        </p:txBody>
      </p:sp>
      <p:sp>
        <p:nvSpPr>
          <p:cNvPr id="4" name="Espace réservé de l'image des diapositives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FE119E-7185-4A2A-9307-3F1A393FF175}" type="slidenum">
              <a:rPr lang="fr-FR" smtClean="0"/>
              <a:t>‹N°›</a:t>
            </a:fld>
            <a:endParaRPr lang="fr-FR"/>
          </a:p>
        </p:txBody>
      </p:sp>
    </p:spTree>
    <p:extLst>
      <p:ext uri="{BB962C8B-B14F-4D97-AF65-F5344CB8AC3E}">
        <p14:creationId xmlns:p14="http://schemas.microsoft.com/office/powerpoint/2010/main" val="4261165787"/>
      </p:ext>
    </p:extLst>
  </p:cSld>
  <p:clrMap bg1="lt1" tx1="dk1" bg2="lt2" tx2="dk2" accent1="accent1" accent2="accent2" accent3="accent3" accent4="accent4" accent5="accent5" accent6="accent6" hlink="hlink" folHlink="folHlink"/>
  <p:hf ftr="0" dt="0"/>
  <p:notesStyle>
    <a:lvl1pPr marL="0" algn="l" defTabSz="995507" rtl="0" eaLnBrk="1" latinLnBrk="0" hangingPunct="1">
      <a:defRPr sz="1306" kern="1200">
        <a:solidFill>
          <a:schemeClr val="tx1"/>
        </a:solidFill>
        <a:latin typeface="+mn-lt"/>
        <a:ea typeface="+mn-ea"/>
        <a:cs typeface="+mn-cs"/>
      </a:defRPr>
    </a:lvl1pPr>
    <a:lvl2pPr marL="497754" algn="l" defTabSz="995507" rtl="0" eaLnBrk="1" latinLnBrk="0" hangingPunct="1">
      <a:defRPr sz="1306" kern="1200">
        <a:solidFill>
          <a:schemeClr val="tx1"/>
        </a:solidFill>
        <a:latin typeface="+mn-lt"/>
        <a:ea typeface="+mn-ea"/>
        <a:cs typeface="+mn-cs"/>
      </a:defRPr>
    </a:lvl2pPr>
    <a:lvl3pPr marL="995507" algn="l" defTabSz="995507" rtl="0" eaLnBrk="1" latinLnBrk="0" hangingPunct="1">
      <a:defRPr sz="1306" kern="1200">
        <a:solidFill>
          <a:schemeClr val="tx1"/>
        </a:solidFill>
        <a:latin typeface="+mn-lt"/>
        <a:ea typeface="+mn-ea"/>
        <a:cs typeface="+mn-cs"/>
      </a:defRPr>
    </a:lvl3pPr>
    <a:lvl4pPr marL="1493261" algn="l" defTabSz="995507" rtl="0" eaLnBrk="1" latinLnBrk="0" hangingPunct="1">
      <a:defRPr sz="1306" kern="1200">
        <a:solidFill>
          <a:schemeClr val="tx1"/>
        </a:solidFill>
        <a:latin typeface="+mn-lt"/>
        <a:ea typeface="+mn-ea"/>
        <a:cs typeface="+mn-cs"/>
      </a:defRPr>
    </a:lvl4pPr>
    <a:lvl5pPr marL="1991015" algn="l" defTabSz="995507" rtl="0" eaLnBrk="1" latinLnBrk="0" hangingPunct="1">
      <a:defRPr sz="1306" kern="1200">
        <a:solidFill>
          <a:schemeClr val="tx1"/>
        </a:solidFill>
        <a:latin typeface="+mn-lt"/>
        <a:ea typeface="+mn-ea"/>
        <a:cs typeface="+mn-cs"/>
      </a:defRPr>
    </a:lvl5pPr>
    <a:lvl6pPr marL="2488768" algn="l" defTabSz="995507" rtl="0" eaLnBrk="1" latinLnBrk="0" hangingPunct="1">
      <a:defRPr sz="1306" kern="1200">
        <a:solidFill>
          <a:schemeClr val="tx1"/>
        </a:solidFill>
        <a:latin typeface="+mn-lt"/>
        <a:ea typeface="+mn-ea"/>
        <a:cs typeface="+mn-cs"/>
      </a:defRPr>
    </a:lvl6pPr>
    <a:lvl7pPr marL="2986522" algn="l" defTabSz="995507" rtl="0" eaLnBrk="1" latinLnBrk="0" hangingPunct="1">
      <a:defRPr sz="1306" kern="1200">
        <a:solidFill>
          <a:schemeClr val="tx1"/>
        </a:solidFill>
        <a:latin typeface="+mn-lt"/>
        <a:ea typeface="+mn-ea"/>
        <a:cs typeface="+mn-cs"/>
      </a:defRPr>
    </a:lvl7pPr>
    <a:lvl8pPr marL="3484275" algn="l" defTabSz="995507" rtl="0" eaLnBrk="1" latinLnBrk="0" hangingPunct="1">
      <a:defRPr sz="1306" kern="1200">
        <a:solidFill>
          <a:schemeClr val="tx1"/>
        </a:solidFill>
        <a:latin typeface="+mn-lt"/>
        <a:ea typeface="+mn-ea"/>
        <a:cs typeface="+mn-cs"/>
      </a:defRPr>
    </a:lvl8pPr>
    <a:lvl9pPr marL="3982029" algn="l" defTabSz="995507" rtl="0" eaLnBrk="1" latinLnBrk="0" hangingPunct="1">
      <a:defRPr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338388" y="1143000"/>
            <a:ext cx="2181225" cy="3086100"/>
          </a:xfrm>
        </p:spPr>
      </p:sp>
      <p:sp>
        <p:nvSpPr>
          <p:cNvPr id="3" name="Espace réservé des notes 2"/>
          <p:cNvSpPr>
            <a:spLocks noGrp="1"/>
          </p:cNvSpPr>
          <p:nvPr>
            <p:ph type="body" idx="1"/>
          </p:nvPr>
        </p:nvSpPr>
        <p:spPr/>
        <p:txBody>
          <a:bodyPr/>
          <a:lstStyle/>
          <a:p>
            <a:endParaRPr lang="fr-FR" dirty="0"/>
          </a:p>
        </p:txBody>
      </p:sp>
      <p:sp>
        <p:nvSpPr>
          <p:cNvPr id="4" name="Espace réservé de l'en-tête 3"/>
          <p:cNvSpPr>
            <a:spLocks noGrp="1"/>
          </p:cNvSpPr>
          <p:nvPr>
            <p:ph type="hdr" sz="quarter"/>
          </p:nvPr>
        </p:nvSpPr>
        <p:spPr/>
        <p:txBody>
          <a:bodyPr/>
          <a:lstStyle/>
          <a:p>
            <a:r>
              <a:rPr lang="fr-FR"/>
              <a:t>Mémento SPARQL pour Wikidata</a:t>
            </a:r>
          </a:p>
        </p:txBody>
      </p:sp>
      <p:sp>
        <p:nvSpPr>
          <p:cNvPr id="5" name="Espace réservé du numéro de diapositive 4"/>
          <p:cNvSpPr>
            <a:spLocks noGrp="1"/>
          </p:cNvSpPr>
          <p:nvPr>
            <p:ph type="sldNum" sz="quarter" idx="5"/>
          </p:nvPr>
        </p:nvSpPr>
        <p:spPr/>
        <p:txBody>
          <a:bodyPr/>
          <a:lstStyle/>
          <a:p>
            <a:fld id="{45FE119E-7185-4A2A-9307-3F1A393FF175}" type="slidenum">
              <a:rPr lang="fr-FR" smtClean="0"/>
              <a:t>1</a:t>
            </a:fld>
            <a:endParaRPr lang="fr-FR"/>
          </a:p>
        </p:txBody>
      </p:sp>
    </p:spTree>
    <p:extLst>
      <p:ext uri="{BB962C8B-B14F-4D97-AF65-F5344CB8AC3E}">
        <p14:creationId xmlns:p14="http://schemas.microsoft.com/office/powerpoint/2010/main" val="2697320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a:t>Modifiez le style du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052D2A78-1030-4916-B180-E21EE3D227C7}" type="datetime1">
              <a:rPr lang="fr-FR" smtClean="0"/>
              <a:t>14/11/2024</a:t>
            </a:fld>
            <a:endParaRPr lang="fr-FR"/>
          </a:p>
        </p:txBody>
      </p:sp>
      <p:sp>
        <p:nvSpPr>
          <p:cNvPr id="5" name="Footer Placeholder 4"/>
          <p:cNvSpPr>
            <a:spLocks noGrp="1"/>
          </p:cNvSpPr>
          <p:nvPr>
            <p:ph type="ftr" sz="quarter" idx="11"/>
          </p:nvPr>
        </p:nvSpPr>
        <p:spPr/>
        <p:txBody>
          <a:bodyPr/>
          <a:lstStyle/>
          <a:p>
            <a:r>
              <a:rPr lang="fr-FR"/>
              <a:t>Pierre-Yves Beaudouin, CC-BY 4.0</a:t>
            </a:r>
          </a:p>
        </p:txBody>
      </p:sp>
      <p:sp>
        <p:nvSpPr>
          <p:cNvPr id="6" name="Slide Number Placeholder 5"/>
          <p:cNvSpPr>
            <a:spLocks noGrp="1"/>
          </p:cNvSpPr>
          <p:nvPr>
            <p:ph type="sldNum" sz="quarter" idx="12"/>
          </p:nvPr>
        </p:nvSpPr>
        <p:spPr/>
        <p:txBody>
          <a:bodyPr/>
          <a:lstStyle/>
          <a:p>
            <a:fld id="{CF994BC9-EE94-48F9-8971-49B5E48ECE08}" type="slidenum">
              <a:rPr lang="fr-FR" smtClean="0"/>
              <a:t>‹N°›</a:t>
            </a:fld>
            <a:endParaRPr lang="fr-FR"/>
          </a:p>
        </p:txBody>
      </p:sp>
    </p:spTree>
    <p:extLst>
      <p:ext uri="{BB962C8B-B14F-4D97-AF65-F5344CB8AC3E}">
        <p14:creationId xmlns:p14="http://schemas.microsoft.com/office/powerpoint/2010/main" val="132964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DDF84FF1-F7AB-486D-AE5C-3D9C0A6DAC48}" type="datetime1">
              <a:rPr lang="fr-FR" smtClean="0"/>
              <a:t>14/11/2024</a:t>
            </a:fld>
            <a:endParaRPr lang="fr-FR"/>
          </a:p>
        </p:txBody>
      </p:sp>
      <p:sp>
        <p:nvSpPr>
          <p:cNvPr id="5" name="Footer Placeholder 4"/>
          <p:cNvSpPr>
            <a:spLocks noGrp="1"/>
          </p:cNvSpPr>
          <p:nvPr>
            <p:ph type="ftr" sz="quarter" idx="11"/>
          </p:nvPr>
        </p:nvSpPr>
        <p:spPr/>
        <p:txBody>
          <a:bodyPr/>
          <a:lstStyle/>
          <a:p>
            <a:r>
              <a:rPr lang="fr-FR"/>
              <a:t>Pierre-Yves Beaudouin, CC-BY 4.0</a:t>
            </a:r>
          </a:p>
        </p:txBody>
      </p:sp>
      <p:sp>
        <p:nvSpPr>
          <p:cNvPr id="6" name="Slide Number Placeholder 5"/>
          <p:cNvSpPr>
            <a:spLocks noGrp="1"/>
          </p:cNvSpPr>
          <p:nvPr>
            <p:ph type="sldNum" sz="quarter" idx="12"/>
          </p:nvPr>
        </p:nvSpPr>
        <p:spPr/>
        <p:txBody>
          <a:bodyPr/>
          <a:lstStyle/>
          <a:p>
            <a:fld id="{CF994BC9-EE94-48F9-8971-49B5E48ECE08}" type="slidenum">
              <a:rPr lang="fr-FR" smtClean="0"/>
              <a:t>‹N°›</a:t>
            </a:fld>
            <a:endParaRPr lang="fr-FR"/>
          </a:p>
        </p:txBody>
      </p:sp>
    </p:spTree>
    <p:extLst>
      <p:ext uri="{BB962C8B-B14F-4D97-AF65-F5344CB8AC3E}">
        <p14:creationId xmlns:p14="http://schemas.microsoft.com/office/powerpoint/2010/main" val="56093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D86A2D5F-864F-4ED6-8A58-6786C156BADE}" type="datetime1">
              <a:rPr lang="fr-FR" smtClean="0"/>
              <a:t>14/11/2024</a:t>
            </a:fld>
            <a:endParaRPr lang="fr-FR"/>
          </a:p>
        </p:txBody>
      </p:sp>
      <p:sp>
        <p:nvSpPr>
          <p:cNvPr id="5" name="Footer Placeholder 4"/>
          <p:cNvSpPr>
            <a:spLocks noGrp="1"/>
          </p:cNvSpPr>
          <p:nvPr>
            <p:ph type="ftr" sz="quarter" idx="11"/>
          </p:nvPr>
        </p:nvSpPr>
        <p:spPr/>
        <p:txBody>
          <a:bodyPr/>
          <a:lstStyle/>
          <a:p>
            <a:r>
              <a:rPr lang="fr-FR"/>
              <a:t>Pierre-Yves Beaudouin, CC-BY 4.0</a:t>
            </a:r>
          </a:p>
        </p:txBody>
      </p:sp>
      <p:sp>
        <p:nvSpPr>
          <p:cNvPr id="6" name="Slide Number Placeholder 5"/>
          <p:cNvSpPr>
            <a:spLocks noGrp="1"/>
          </p:cNvSpPr>
          <p:nvPr>
            <p:ph type="sldNum" sz="quarter" idx="12"/>
          </p:nvPr>
        </p:nvSpPr>
        <p:spPr/>
        <p:txBody>
          <a:bodyPr/>
          <a:lstStyle/>
          <a:p>
            <a:fld id="{CF994BC9-EE94-48F9-8971-49B5E48ECE08}" type="slidenum">
              <a:rPr lang="fr-FR" smtClean="0"/>
              <a:t>‹N°›</a:t>
            </a:fld>
            <a:endParaRPr lang="fr-FR"/>
          </a:p>
        </p:txBody>
      </p:sp>
    </p:spTree>
    <p:extLst>
      <p:ext uri="{BB962C8B-B14F-4D97-AF65-F5344CB8AC3E}">
        <p14:creationId xmlns:p14="http://schemas.microsoft.com/office/powerpoint/2010/main" val="2889814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8B7EA4E-B5DD-4B09-AD32-3BE8BC3A9E0D}" type="datetime1">
              <a:rPr lang="fr-FR" smtClean="0"/>
              <a:t>14/11/2024</a:t>
            </a:fld>
            <a:endParaRPr lang="fr-FR"/>
          </a:p>
        </p:txBody>
      </p:sp>
      <p:sp>
        <p:nvSpPr>
          <p:cNvPr id="5" name="Footer Placeholder 4"/>
          <p:cNvSpPr>
            <a:spLocks noGrp="1"/>
          </p:cNvSpPr>
          <p:nvPr>
            <p:ph type="ftr" sz="quarter" idx="11"/>
          </p:nvPr>
        </p:nvSpPr>
        <p:spPr/>
        <p:txBody>
          <a:bodyPr/>
          <a:lstStyle/>
          <a:p>
            <a:r>
              <a:rPr lang="fr-FR"/>
              <a:t>Pierre-Yves Beaudouin, CC-BY 4.0</a:t>
            </a:r>
          </a:p>
        </p:txBody>
      </p:sp>
      <p:sp>
        <p:nvSpPr>
          <p:cNvPr id="6" name="Slide Number Placeholder 5"/>
          <p:cNvSpPr>
            <a:spLocks noGrp="1"/>
          </p:cNvSpPr>
          <p:nvPr>
            <p:ph type="sldNum" sz="quarter" idx="12"/>
          </p:nvPr>
        </p:nvSpPr>
        <p:spPr/>
        <p:txBody>
          <a:bodyPr/>
          <a:lstStyle/>
          <a:p>
            <a:fld id="{CF994BC9-EE94-48F9-8971-49B5E48ECE08}" type="slidenum">
              <a:rPr lang="fr-FR" smtClean="0"/>
              <a:t>‹N°›</a:t>
            </a:fld>
            <a:endParaRPr lang="fr-FR"/>
          </a:p>
        </p:txBody>
      </p:sp>
    </p:spTree>
    <p:extLst>
      <p:ext uri="{BB962C8B-B14F-4D97-AF65-F5344CB8AC3E}">
        <p14:creationId xmlns:p14="http://schemas.microsoft.com/office/powerpoint/2010/main" val="3875634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a:t>Modifiez le style du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tint val="82000"/>
                  </a:schemeClr>
                </a:solidFill>
              </a:defRPr>
            </a:lvl1pPr>
            <a:lvl2pPr marL="377967" indent="0">
              <a:buNone/>
              <a:defRPr sz="1653">
                <a:solidFill>
                  <a:schemeClr val="tx1">
                    <a:tint val="82000"/>
                  </a:schemeClr>
                </a:solidFill>
              </a:defRPr>
            </a:lvl2pPr>
            <a:lvl3pPr marL="755934" indent="0">
              <a:buNone/>
              <a:defRPr sz="1488">
                <a:solidFill>
                  <a:schemeClr val="tx1">
                    <a:tint val="82000"/>
                  </a:schemeClr>
                </a:solidFill>
              </a:defRPr>
            </a:lvl3pPr>
            <a:lvl4pPr marL="1133902" indent="0">
              <a:buNone/>
              <a:defRPr sz="1323">
                <a:solidFill>
                  <a:schemeClr val="tx1">
                    <a:tint val="82000"/>
                  </a:schemeClr>
                </a:solidFill>
              </a:defRPr>
            </a:lvl4pPr>
            <a:lvl5pPr marL="1511869" indent="0">
              <a:buNone/>
              <a:defRPr sz="1323">
                <a:solidFill>
                  <a:schemeClr val="tx1">
                    <a:tint val="82000"/>
                  </a:schemeClr>
                </a:solidFill>
              </a:defRPr>
            </a:lvl5pPr>
            <a:lvl6pPr marL="1889836" indent="0">
              <a:buNone/>
              <a:defRPr sz="1323">
                <a:solidFill>
                  <a:schemeClr val="tx1">
                    <a:tint val="82000"/>
                  </a:schemeClr>
                </a:solidFill>
              </a:defRPr>
            </a:lvl6pPr>
            <a:lvl7pPr marL="2267803" indent="0">
              <a:buNone/>
              <a:defRPr sz="1323">
                <a:solidFill>
                  <a:schemeClr val="tx1">
                    <a:tint val="82000"/>
                  </a:schemeClr>
                </a:solidFill>
              </a:defRPr>
            </a:lvl7pPr>
            <a:lvl8pPr marL="2645771" indent="0">
              <a:buNone/>
              <a:defRPr sz="1323">
                <a:solidFill>
                  <a:schemeClr val="tx1">
                    <a:tint val="82000"/>
                  </a:schemeClr>
                </a:solidFill>
              </a:defRPr>
            </a:lvl8pPr>
            <a:lvl9pPr marL="3023738" indent="0">
              <a:buNone/>
              <a:defRPr sz="1323">
                <a:solidFill>
                  <a:schemeClr val="tx1">
                    <a:tint val="82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5004C027-70EB-4633-9612-044DF6438F1C}" type="datetime1">
              <a:rPr lang="fr-FR" smtClean="0"/>
              <a:t>14/11/2024</a:t>
            </a:fld>
            <a:endParaRPr lang="fr-FR"/>
          </a:p>
        </p:txBody>
      </p:sp>
      <p:sp>
        <p:nvSpPr>
          <p:cNvPr id="5" name="Footer Placeholder 4"/>
          <p:cNvSpPr>
            <a:spLocks noGrp="1"/>
          </p:cNvSpPr>
          <p:nvPr>
            <p:ph type="ftr" sz="quarter" idx="11"/>
          </p:nvPr>
        </p:nvSpPr>
        <p:spPr/>
        <p:txBody>
          <a:bodyPr/>
          <a:lstStyle/>
          <a:p>
            <a:r>
              <a:rPr lang="fr-FR"/>
              <a:t>Pierre-Yves Beaudouin, CC-BY 4.0</a:t>
            </a:r>
          </a:p>
        </p:txBody>
      </p:sp>
      <p:sp>
        <p:nvSpPr>
          <p:cNvPr id="6" name="Slide Number Placeholder 5"/>
          <p:cNvSpPr>
            <a:spLocks noGrp="1"/>
          </p:cNvSpPr>
          <p:nvPr>
            <p:ph type="sldNum" sz="quarter" idx="12"/>
          </p:nvPr>
        </p:nvSpPr>
        <p:spPr/>
        <p:txBody>
          <a:bodyPr/>
          <a:lstStyle/>
          <a:p>
            <a:fld id="{CF994BC9-EE94-48F9-8971-49B5E48ECE08}" type="slidenum">
              <a:rPr lang="fr-FR" smtClean="0"/>
              <a:t>‹N°›</a:t>
            </a:fld>
            <a:endParaRPr lang="fr-FR"/>
          </a:p>
        </p:txBody>
      </p:sp>
    </p:spTree>
    <p:extLst>
      <p:ext uri="{BB962C8B-B14F-4D97-AF65-F5344CB8AC3E}">
        <p14:creationId xmlns:p14="http://schemas.microsoft.com/office/powerpoint/2010/main" val="1031354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FC6E663-CB4D-4A16-987D-469EBE6F6A6D}" type="datetime1">
              <a:rPr lang="fr-FR" smtClean="0"/>
              <a:t>14/11/2024</a:t>
            </a:fld>
            <a:endParaRPr lang="fr-FR"/>
          </a:p>
        </p:txBody>
      </p:sp>
      <p:sp>
        <p:nvSpPr>
          <p:cNvPr id="6" name="Footer Placeholder 5"/>
          <p:cNvSpPr>
            <a:spLocks noGrp="1"/>
          </p:cNvSpPr>
          <p:nvPr>
            <p:ph type="ftr" sz="quarter" idx="11"/>
          </p:nvPr>
        </p:nvSpPr>
        <p:spPr/>
        <p:txBody>
          <a:bodyPr/>
          <a:lstStyle/>
          <a:p>
            <a:r>
              <a:rPr lang="fr-FR"/>
              <a:t>Pierre-Yves Beaudouin, CC-BY 4.0</a:t>
            </a:r>
          </a:p>
        </p:txBody>
      </p:sp>
      <p:sp>
        <p:nvSpPr>
          <p:cNvPr id="7" name="Slide Number Placeholder 6"/>
          <p:cNvSpPr>
            <a:spLocks noGrp="1"/>
          </p:cNvSpPr>
          <p:nvPr>
            <p:ph type="sldNum" sz="quarter" idx="12"/>
          </p:nvPr>
        </p:nvSpPr>
        <p:spPr/>
        <p:txBody>
          <a:bodyPr/>
          <a:lstStyle/>
          <a:p>
            <a:fld id="{CF994BC9-EE94-48F9-8971-49B5E48ECE08}" type="slidenum">
              <a:rPr lang="fr-FR" smtClean="0"/>
              <a:t>‹N°›</a:t>
            </a:fld>
            <a:endParaRPr lang="fr-FR"/>
          </a:p>
        </p:txBody>
      </p:sp>
    </p:spTree>
    <p:extLst>
      <p:ext uri="{BB962C8B-B14F-4D97-AF65-F5344CB8AC3E}">
        <p14:creationId xmlns:p14="http://schemas.microsoft.com/office/powerpoint/2010/main" val="2782845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a:t>Modifiez le style du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Cliquez pour modifier les styles du texte du masque</a:t>
            </a:r>
          </a:p>
        </p:txBody>
      </p:sp>
      <p:sp>
        <p:nvSpPr>
          <p:cNvPr id="4" name="Content Placeholder 3"/>
          <p:cNvSpPr>
            <a:spLocks noGrp="1"/>
          </p:cNvSpPr>
          <p:nvPr>
            <p:ph sz="half" idx="2"/>
          </p:nvPr>
        </p:nvSpPr>
        <p:spPr>
          <a:xfrm>
            <a:off x="520713" y="3905482"/>
            <a:ext cx="3198096" cy="574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Cliquez pour modifier les styles du texte du masque</a:t>
            </a:r>
          </a:p>
        </p:txBody>
      </p:sp>
      <p:sp>
        <p:nvSpPr>
          <p:cNvPr id="6" name="Content Placeholder 5"/>
          <p:cNvSpPr>
            <a:spLocks noGrp="1"/>
          </p:cNvSpPr>
          <p:nvPr>
            <p:ph sz="quarter" idx="4"/>
          </p:nvPr>
        </p:nvSpPr>
        <p:spPr>
          <a:xfrm>
            <a:off x="3827086" y="3905482"/>
            <a:ext cx="3213847" cy="574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044D494E-7B04-49EB-89A5-FB8620FD762C}" type="datetime1">
              <a:rPr lang="fr-FR" smtClean="0"/>
              <a:t>14/11/2024</a:t>
            </a:fld>
            <a:endParaRPr lang="fr-FR"/>
          </a:p>
        </p:txBody>
      </p:sp>
      <p:sp>
        <p:nvSpPr>
          <p:cNvPr id="8" name="Footer Placeholder 7"/>
          <p:cNvSpPr>
            <a:spLocks noGrp="1"/>
          </p:cNvSpPr>
          <p:nvPr>
            <p:ph type="ftr" sz="quarter" idx="11"/>
          </p:nvPr>
        </p:nvSpPr>
        <p:spPr/>
        <p:txBody>
          <a:bodyPr/>
          <a:lstStyle/>
          <a:p>
            <a:r>
              <a:rPr lang="fr-FR"/>
              <a:t>Pierre-Yves Beaudouin, CC-BY 4.0</a:t>
            </a:r>
          </a:p>
        </p:txBody>
      </p:sp>
      <p:sp>
        <p:nvSpPr>
          <p:cNvPr id="9" name="Slide Number Placeholder 8"/>
          <p:cNvSpPr>
            <a:spLocks noGrp="1"/>
          </p:cNvSpPr>
          <p:nvPr>
            <p:ph type="sldNum" sz="quarter" idx="12"/>
          </p:nvPr>
        </p:nvSpPr>
        <p:spPr/>
        <p:txBody>
          <a:bodyPr/>
          <a:lstStyle/>
          <a:p>
            <a:fld id="{CF994BC9-EE94-48F9-8971-49B5E48ECE08}" type="slidenum">
              <a:rPr lang="fr-FR" smtClean="0"/>
              <a:t>‹N°›</a:t>
            </a:fld>
            <a:endParaRPr lang="fr-FR"/>
          </a:p>
        </p:txBody>
      </p:sp>
    </p:spTree>
    <p:extLst>
      <p:ext uri="{BB962C8B-B14F-4D97-AF65-F5344CB8AC3E}">
        <p14:creationId xmlns:p14="http://schemas.microsoft.com/office/powerpoint/2010/main" val="299628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DDD4A38B-AC01-46D4-8A12-1D40F0C333AF}" type="datetime1">
              <a:rPr lang="fr-FR" smtClean="0"/>
              <a:t>14/11/2024</a:t>
            </a:fld>
            <a:endParaRPr lang="fr-FR"/>
          </a:p>
        </p:txBody>
      </p:sp>
      <p:sp>
        <p:nvSpPr>
          <p:cNvPr id="4" name="Footer Placeholder 3"/>
          <p:cNvSpPr>
            <a:spLocks noGrp="1"/>
          </p:cNvSpPr>
          <p:nvPr>
            <p:ph type="ftr" sz="quarter" idx="11"/>
          </p:nvPr>
        </p:nvSpPr>
        <p:spPr/>
        <p:txBody>
          <a:bodyPr/>
          <a:lstStyle/>
          <a:p>
            <a:r>
              <a:rPr lang="fr-FR"/>
              <a:t>Pierre-Yves Beaudouin, CC-BY 4.0</a:t>
            </a:r>
          </a:p>
        </p:txBody>
      </p:sp>
      <p:sp>
        <p:nvSpPr>
          <p:cNvPr id="5" name="Slide Number Placeholder 4"/>
          <p:cNvSpPr>
            <a:spLocks noGrp="1"/>
          </p:cNvSpPr>
          <p:nvPr>
            <p:ph type="sldNum" sz="quarter" idx="12"/>
          </p:nvPr>
        </p:nvSpPr>
        <p:spPr/>
        <p:txBody>
          <a:bodyPr/>
          <a:lstStyle/>
          <a:p>
            <a:fld id="{CF994BC9-EE94-48F9-8971-49B5E48ECE08}" type="slidenum">
              <a:rPr lang="fr-FR" smtClean="0"/>
              <a:t>‹N°›</a:t>
            </a:fld>
            <a:endParaRPr lang="fr-FR"/>
          </a:p>
        </p:txBody>
      </p:sp>
    </p:spTree>
    <p:extLst>
      <p:ext uri="{BB962C8B-B14F-4D97-AF65-F5344CB8AC3E}">
        <p14:creationId xmlns:p14="http://schemas.microsoft.com/office/powerpoint/2010/main" val="210642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4FE481-B433-43E5-AC00-A7F506C4BE44}" type="datetime1">
              <a:rPr lang="fr-FR" smtClean="0"/>
              <a:t>14/11/2024</a:t>
            </a:fld>
            <a:endParaRPr lang="fr-FR"/>
          </a:p>
        </p:txBody>
      </p:sp>
      <p:sp>
        <p:nvSpPr>
          <p:cNvPr id="3" name="Footer Placeholder 2"/>
          <p:cNvSpPr>
            <a:spLocks noGrp="1"/>
          </p:cNvSpPr>
          <p:nvPr>
            <p:ph type="ftr" sz="quarter" idx="11"/>
          </p:nvPr>
        </p:nvSpPr>
        <p:spPr/>
        <p:txBody>
          <a:bodyPr/>
          <a:lstStyle/>
          <a:p>
            <a:r>
              <a:rPr lang="fr-FR"/>
              <a:t>Pierre-Yves Beaudouin, CC-BY 4.0</a:t>
            </a:r>
          </a:p>
        </p:txBody>
      </p:sp>
      <p:sp>
        <p:nvSpPr>
          <p:cNvPr id="4" name="Slide Number Placeholder 3"/>
          <p:cNvSpPr>
            <a:spLocks noGrp="1"/>
          </p:cNvSpPr>
          <p:nvPr>
            <p:ph type="sldNum" sz="quarter" idx="12"/>
          </p:nvPr>
        </p:nvSpPr>
        <p:spPr/>
        <p:txBody>
          <a:bodyPr/>
          <a:lstStyle/>
          <a:p>
            <a:fld id="{CF994BC9-EE94-48F9-8971-49B5E48ECE08}" type="slidenum">
              <a:rPr lang="fr-FR" smtClean="0"/>
              <a:t>‹N°›</a:t>
            </a:fld>
            <a:endParaRPr lang="fr-FR"/>
          </a:p>
        </p:txBody>
      </p:sp>
    </p:spTree>
    <p:extLst>
      <p:ext uri="{BB962C8B-B14F-4D97-AF65-F5344CB8AC3E}">
        <p14:creationId xmlns:p14="http://schemas.microsoft.com/office/powerpoint/2010/main" val="3880393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F0C51CF7-0DDA-4A3B-B048-AFAAA50D22B2}" type="datetime1">
              <a:rPr lang="fr-FR" smtClean="0"/>
              <a:t>14/11/2024</a:t>
            </a:fld>
            <a:endParaRPr lang="fr-FR"/>
          </a:p>
        </p:txBody>
      </p:sp>
      <p:sp>
        <p:nvSpPr>
          <p:cNvPr id="6" name="Footer Placeholder 5"/>
          <p:cNvSpPr>
            <a:spLocks noGrp="1"/>
          </p:cNvSpPr>
          <p:nvPr>
            <p:ph type="ftr" sz="quarter" idx="11"/>
          </p:nvPr>
        </p:nvSpPr>
        <p:spPr/>
        <p:txBody>
          <a:bodyPr/>
          <a:lstStyle/>
          <a:p>
            <a:r>
              <a:rPr lang="fr-FR"/>
              <a:t>Pierre-Yves Beaudouin, CC-BY 4.0</a:t>
            </a:r>
          </a:p>
        </p:txBody>
      </p:sp>
      <p:sp>
        <p:nvSpPr>
          <p:cNvPr id="7" name="Slide Number Placeholder 6"/>
          <p:cNvSpPr>
            <a:spLocks noGrp="1"/>
          </p:cNvSpPr>
          <p:nvPr>
            <p:ph type="sldNum" sz="quarter" idx="12"/>
          </p:nvPr>
        </p:nvSpPr>
        <p:spPr/>
        <p:txBody>
          <a:bodyPr/>
          <a:lstStyle/>
          <a:p>
            <a:fld id="{CF994BC9-EE94-48F9-8971-49B5E48ECE08}" type="slidenum">
              <a:rPr lang="fr-FR" smtClean="0"/>
              <a:t>‹N°›</a:t>
            </a:fld>
            <a:endParaRPr lang="fr-FR"/>
          </a:p>
        </p:txBody>
      </p:sp>
    </p:spTree>
    <p:extLst>
      <p:ext uri="{BB962C8B-B14F-4D97-AF65-F5344CB8AC3E}">
        <p14:creationId xmlns:p14="http://schemas.microsoft.com/office/powerpoint/2010/main" val="1209561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a:t>Cliquez sur l'icône pour ajouter une image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21611352-35CA-4DE5-B117-2FFD0F939F5B}" type="datetime1">
              <a:rPr lang="fr-FR" smtClean="0"/>
              <a:t>14/11/2024</a:t>
            </a:fld>
            <a:endParaRPr lang="fr-FR"/>
          </a:p>
        </p:txBody>
      </p:sp>
      <p:sp>
        <p:nvSpPr>
          <p:cNvPr id="6" name="Footer Placeholder 5"/>
          <p:cNvSpPr>
            <a:spLocks noGrp="1"/>
          </p:cNvSpPr>
          <p:nvPr>
            <p:ph type="ftr" sz="quarter" idx="11"/>
          </p:nvPr>
        </p:nvSpPr>
        <p:spPr/>
        <p:txBody>
          <a:bodyPr/>
          <a:lstStyle/>
          <a:p>
            <a:r>
              <a:rPr lang="fr-FR"/>
              <a:t>Pierre-Yves Beaudouin, CC-BY 4.0</a:t>
            </a:r>
          </a:p>
        </p:txBody>
      </p:sp>
      <p:sp>
        <p:nvSpPr>
          <p:cNvPr id="7" name="Slide Number Placeholder 6"/>
          <p:cNvSpPr>
            <a:spLocks noGrp="1"/>
          </p:cNvSpPr>
          <p:nvPr>
            <p:ph type="sldNum" sz="quarter" idx="12"/>
          </p:nvPr>
        </p:nvSpPr>
        <p:spPr/>
        <p:txBody>
          <a:bodyPr/>
          <a:lstStyle/>
          <a:p>
            <a:fld id="{CF994BC9-EE94-48F9-8971-49B5E48ECE08}" type="slidenum">
              <a:rPr lang="fr-FR" smtClean="0"/>
              <a:t>‹N°›</a:t>
            </a:fld>
            <a:endParaRPr lang="fr-FR"/>
          </a:p>
        </p:txBody>
      </p:sp>
    </p:spTree>
    <p:extLst>
      <p:ext uri="{BB962C8B-B14F-4D97-AF65-F5344CB8AC3E}">
        <p14:creationId xmlns:p14="http://schemas.microsoft.com/office/powerpoint/2010/main" val="3169862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82000"/>
                  </a:schemeClr>
                </a:solidFill>
              </a:defRPr>
            </a:lvl1pPr>
          </a:lstStyle>
          <a:p>
            <a:fld id="{6BA5B626-D9A1-453F-B12B-295004F518AE}" type="datetime1">
              <a:rPr lang="fr-FR" smtClean="0"/>
              <a:t>14/11/2024</a:t>
            </a:fld>
            <a:endParaRPr lang="fr-FR" dirty="0"/>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82000"/>
                  </a:schemeClr>
                </a:solidFill>
              </a:defRPr>
            </a:lvl1pPr>
          </a:lstStyle>
          <a:p>
            <a:r>
              <a:rPr lang="fr-FR"/>
              <a:t>Pierre-Yves Beaudouin, CC-BY 4.0</a:t>
            </a:r>
            <a:endParaRPr lang="fr-FR" dirty="0"/>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82000"/>
                  </a:schemeClr>
                </a:solidFill>
              </a:defRPr>
            </a:lvl1pPr>
          </a:lstStyle>
          <a:p>
            <a:fld id="{CF994BC9-EE94-48F9-8971-49B5E48ECE08}" type="slidenum">
              <a:rPr lang="fr-FR" smtClean="0"/>
              <a:t>‹N°›</a:t>
            </a:fld>
            <a:endParaRPr lang="fr-FR"/>
          </a:p>
        </p:txBody>
      </p:sp>
    </p:spTree>
    <p:extLst>
      <p:ext uri="{BB962C8B-B14F-4D97-AF65-F5344CB8AC3E}">
        <p14:creationId xmlns:p14="http://schemas.microsoft.com/office/powerpoint/2010/main" val="312408340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hyperlink" Target="https://try.orbopengraph.com/" TargetMode="External"/><Relationship Id="rId18" Type="http://schemas.openxmlformats.org/officeDocument/2006/relationships/image" Target="../media/image11.svg"/><Relationship Id="rId3" Type="http://schemas.openxmlformats.org/officeDocument/2006/relationships/image" Target="../media/image1.png"/><Relationship Id="rId21" Type="http://schemas.openxmlformats.org/officeDocument/2006/relationships/image" Target="../media/image14.png"/><Relationship Id="rId7" Type="http://schemas.openxmlformats.org/officeDocument/2006/relationships/image" Target="../media/image5.svg"/><Relationship Id="rId12" Type="http://schemas.openxmlformats.org/officeDocument/2006/relationships/hyperlink" Target="https://qlever.cs.uni-freiburg.de/wikidata" TargetMode="External"/><Relationship Id="rId17"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9.png"/><Relationship Id="rId20" Type="http://schemas.openxmlformats.org/officeDocument/2006/relationships/image" Target="../media/image13.sv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hyperlink" Target="https://commons-query.wikimedia.org/" TargetMode="External"/><Relationship Id="rId5" Type="http://schemas.openxmlformats.org/officeDocument/2006/relationships/image" Target="../media/image3.svg"/><Relationship Id="rId15" Type="http://schemas.openxmlformats.org/officeDocument/2006/relationships/image" Target="../media/image8.png"/><Relationship Id="rId10" Type="http://schemas.openxmlformats.org/officeDocument/2006/relationships/hyperlink" Target="https://query.wikidata.org/" TargetMode="External"/><Relationship Id="rId19" Type="http://schemas.openxmlformats.org/officeDocument/2006/relationships/image" Target="../media/image12.png"/><Relationship Id="rId4" Type="http://schemas.openxmlformats.org/officeDocument/2006/relationships/image" Target="../media/image2.png"/><Relationship Id="rId9" Type="http://schemas.openxmlformats.org/officeDocument/2006/relationships/image" Target="../media/image7.svg"/><Relationship Id="rId14" Type="http://schemas.openxmlformats.org/officeDocument/2006/relationships/hyperlink" Target="https://wikidata.demo.openlinksw.com/sparql" TargetMode="External"/><Relationship Id="rId22" Type="http://schemas.openxmlformats.org/officeDocument/2006/relationships/image" Target="../media/image1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Image 34">
            <a:extLst>
              <a:ext uri="{FF2B5EF4-FFF2-40B4-BE49-F238E27FC236}">
                <a16:creationId xmlns:a16="http://schemas.microsoft.com/office/drawing/2014/main" id="{8667FDBC-153B-674E-AF01-D105A9E2088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0457" y="6018813"/>
            <a:ext cx="5540608" cy="3710146"/>
          </a:xfrm>
          <a:prstGeom prst="rect">
            <a:avLst/>
          </a:prstGeom>
        </p:spPr>
      </p:pic>
      <p:sp>
        <p:nvSpPr>
          <p:cNvPr id="6" name="ZoneTexte 5">
            <a:extLst>
              <a:ext uri="{FF2B5EF4-FFF2-40B4-BE49-F238E27FC236}">
                <a16:creationId xmlns:a16="http://schemas.microsoft.com/office/drawing/2014/main" id="{BD668FA6-28BA-0EB4-18DF-A2F287D8E3DB}"/>
              </a:ext>
            </a:extLst>
          </p:cNvPr>
          <p:cNvSpPr txBox="1"/>
          <p:nvPr/>
        </p:nvSpPr>
        <p:spPr>
          <a:xfrm>
            <a:off x="3234387" y="5754489"/>
            <a:ext cx="907571" cy="242374"/>
          </a:xfrm>
          <a:prstGeom prst="rect">
            <a:avLst/>
          </a:prstGeom>
          <a:noFill/>
        </p:spPr>
        <p:txBody>
          <a:bodyPr wrap="square" rtlCol="0">
            <a:spAutoFit/>
          </a:bodyPr>
          <a:lstStyle/>
          <a:p>
            <a:r>
              <a:rPr lang="fr-FR" sz="975" dirty="0">
                <a:solidFill>
                  <a:srgbClr val="00B0F0"/>
                </a:solidFill>
              </a:rPr>
              <a:t>menu d’aide</a:t>
            </a:r>
          </a:p>
        </p:txBody>
      </p:sp>
      <p:grpSp>
        <p:nvGrpSpPr>
          <p:cNvPr id="28" name="Groupe 27">
            <a:extLst>
              <a:ext uri="{FF2B5EF4-FFF2-40B4-BE49-F238E27FC236}">
                <a16:creationId xmlns:a16="http://schemas.microsoft.com/office/drawing/2014/main" id="{4A05A04D-9289-50C6-1ACA-E6BDAB455051}"/>
              </a:ext>
            </a:extLst>
          </p:cNvPr>
          <p:cNvGrpSpPr/>
          <p:nvPr/>
        </p:nvGrpSpPr>
        <p:grpSpPr>
          <a:xfrm>
            <a:off x="95703" y="6275849"/>
            <a:ext cx="5552363" cy="3596061"/>
            <a:chOff x="538113" y="6138759"/>
            <a:chExt cx="5512262" cy="3596061"/>
          </a:xfrm>
        </p:grpSpPr>
        <p:sp>
          <p:nvSpPr>
            <p:cNvPr id="24" name="Rectangle 23">
              <a:extLst>
                <a:ext uri="{FF2B5EF4-FFF2-40B4-BE49-F238E27FC236}">
                  <a16:creationId xmlns:a16="http://schemas.microsoft.com/office/drawing/2014/main" id="{95251AA2-B77B-DB52-15FF-339890369A26}"/>
                </a:ext>
              </a:extLst>
            </p:cNvPr>
            <p:cNvSpPr/>
            <p:nvPr/>
          </p:nvSpPr>
          <p:spPr>
            <a:xfrm>
              <a:off x="538113" y="6138759"/>
              <a:ext cx="288031" cy="1555012"/>
            </a:xfrm>
            <a:prstGeom prst="rect">
              <a:avLst/>
            </a:prstGeom>
            <a:noFill/>
            <a:ln>
              <a:solidFill>
                <a:srgbClr val="3366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a:extLst>
                <a:ext uri="{FF2B5EF4-FFF2-40B4-BE49-F238E27FC236}">
                  <a16:creationId xmlns:a16="http://schemas.microsoft.com/office/drawing/2014/main" id="{9CF5A0FF-27B8-DEAD-07F0-43783A4FC1E1}"/>
                </a:ext>
              </a:extLst>
            </p:cNvPr>
            <p:cNvSpPr/>
            <p:nvPr/>
          </p:nvSpPr>
          <p:spPr>
            <a:xfrm>
              <a:off x="542833" y="8783158"/>
              <a:ext cx="5507542" cy="951662"/>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62" name="ZoneTexte 61">
            <a:extLst>
              <a:ext uri="{FF2B5EF4-FFF2-40B4-BE49-F238E27FC236}">
                <a16:creationId xmlns:a16="http://schemas.microsoft.com/office/drawing/2014/main" id="{F9230E1F-FCBC-9594-E312-7A3231FE65C8}"/>
              </a:ext>
            </a:extLst>
          </p:cNvPr>
          <p:cNvSpPr txBox="1"/>
          <p:nvPr/>
        </p:nvSpPr>
        <p:spPr>
          <a:xfrm>
            <a:off x="4511752" y="8970401"/>
            <a:ext cx="1116866" cy="842538"/>
          </a:xfrm>
          <a:prstGeom prst="rect">
            <a:avLst/>
          </a:prstGeom>
          <a:solidFill>
            <a:schemeClr val="bg1"/>
          </a:solidFill>
        </p:spPr>
        <p:txBody>
          <a:bodyPr wrap="square" rtlCol="0">
            <a:spAutoFit/>
          </a:bodyPr>
          <a:lstStyle/>
          <a:p>
            <a:pPr algn="r"/>
            <a:endParaRPr lang="fr-FR" sz="975" dirty="0">
              <a:solidFill>
                <a:schemeClr val="accent2"/>
              </a:solidFill>
            </a:endParaRPr>
          </a:p>
          <a:p>
            <a:pPr algn="r"/>
            <a:endParaRPr lang="fr-FR" sz="975" dirty="0">
              <a:solidFill>
                <a:schemeClr val="accent2"/>
              </a:solidFill>
            </a:endParaRPr>
          </a:p>
          <a:p>
            <a:pPr algn="r"/>
            <a:r>
              <a:rPr lang="fr-FR" sz="975" dirty="0">
                <a:solidFill>
                  <a:schemeClr val="accent2"/>
                </a:solidFill>
              </a:rPr>
              <a:t>résultats de </a:t>
            </a:r>
            <a:br>
              <a:rPr lang="fr-FR" sz="975" dirty="0">
                <a:solidFill>
                  <a:schemeClr val="accent2"/>
                </a:solidFill>
              </a:rPr>
            </a:br>
            <a:r>
              <a:rPr lang="fr-FR" sz="975" dirty="0">
                <a:solidFill>
                  <a:schemeClr val="accent2"/>
                </a:solidFill>
              </a:rPr>
              <a:t>la requête</a:t>
            </a:r>
          </a:p>
          <a:p>
            <a:pPr algn="r"/>
            <a:endParaRPr lang="fr-FR" sz="975" dirty="0">
              <a:solidFill>
                <a:schemeClr val="accent2"/>
              </a:solidFill>
            </a:endParaRPr>
          </a:p>
        </p:txBody>
      </p:sp>
      <p:sp>
        <p:nvSpPr>
          <p:cNvPr id="19" name="Rectangle 18">
            <a:extLst>
              <a:ext uri="{FF2B5EF4-FFF2-40B4-BE49-F238E27FC236}">
                <a16:creationId xmlns:a16="http://schemas.microsoft.com/office/drawing/2014/main" id="{AB925051-C4D5-4B59-0CCC-A61CD0937649}"/>
              </a:ext>
            </a:extLst>
          </p:cNvPr>
          <p:cNvSpPr/>
          <p:nvPr/>
        </p:nvSpPr>
        <p:spPr>
          <a:xfrm>
            <a:off x="454384" y="6277694"/>
            <a:ext cx="5184647" cy="928114"/>
          </a:xfrm>
          <a:prstGeom prst="rect">
            <a:avLst/>
          </a:prstGeom>
          <a:noFill/>
          <a:ln>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sz="1463"/>
          </a:p>
        </p:txBody>
      </p:sp>
      <p:grpSp>
        <p:nvGrpSpPr>
          <p:cNvPr id="10" name="Groupe 9">
            <a:extLst>
              <a:ext uri="{FF2B5EF4-FFF2-40B4-BE49-F238E27FC236}">
                <a16:creationId xmlns:a16="http://schemas.microsoft.com/office/drawing/2014/main" id="{84F3AA5D-80FF-F6E4-1714-7652C04D2048}"/>
              </a:ext>
            </a:extLst>
          </p:cNvPr>
          <p:cNvGrpSpPr/>
          <p:nvPr/>
        </p:nvGrpSpPr>
        <p:grpSpPr>
          <a:xfrm rot="16200000">
            <a:off x="4575016" y="10328481"/>
            <a:ext cx="463786" cy="113089"/>
            <a:chOff x="106193" y="3959524"/>
            <a:chExt cx="463786" cy="113089"/>
          </a:xfrm>
        </p:grpSpPr>
        <p:pic>
          <p:nvPicPr>
            <p:cNvPr id="11" name="Graphique 3" descr="Utilisateur avec un remplissage uni">
              <a:extLst>
                <a:ext uri="{FF2B5EF4-FFF2-40B4-BE49-F238E27FC236}">
                  <a16:creationId xmlns:a16="http://schemas.microsoft.com/office/drawing/2014/main" id="{20249757-314A-B609-9B83-27318E653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rot="5400000">
              <a:off x="459434" y="3962069"/>
              <a:ext cx="113089" cy="108000"/>
            </a:xfrm>
            <a:prstGeom prst="rect">
              <a:avLst/>
            </a:prstGeom>
          </p:spPr>
        </p:pic>
        <p:pic>
          <p:nvPicPr>
            <p:cNvPr id="12" name="Graphique 4" descr="Calendrier mensuel avec un remplissage uni">
              <a:extLst>
                <a:ext uri="{FF2B5EF4-FFF2-40B4-BE49-F238E27FC236}">
                  <a16:creationId xmlns:a16="http://schemas.microsoft.com/office/drawing/2014/main" id="{3BCFA067-DEC1-99C6-634B-72AFB658395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5400000">
              <a:off x="281541" y="3962069"/>
              <a:ext cx="113089" cy="108000"/>
            </a:xfrm>
            <a:prstGeom prst="rect">
              <a:avLst/>
            </a:prstGeom>
          </p:spPr>
        </p:pic>
        <p:pic>
          <p:nvPicPr>
            <p:cNvPr id="14" name="Graphique 5" descr="Crayon avec un remplissage uni">
              <a:extLst>
                <a:ext uri="{FF2B5EF4-FFF2-40B4-BE49-F238E27FC236}">
                  <a16:creationId xmlns:a16="http://schemas.microsoft.com/office/drawing/2014/main" id="{FB5CBD0E-EA2F-4325-74A7-E68C462664D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rot="5400000">
              <a:off x="103648" y="3962069"/>
              <a:ext cx="113089" cy="108000"/>
            </a:xfrm>
            <a:prstGeom prst="rect">
              <a:avLst/>
            </a:prstGeom>
          </p:spPr>
        </p:pic>
      </p:grpSp>
      <p:grpSp>
        <p:nvGrpSpPr>
          <p:cNvPr id="7" name="Groupe 6">
            <a:extLst>
              <a:ext uri="{FF2B5EF4-FFF2-40B4-BE49-F238E27FC236}">
                <a16:creationId xmlns:a16="http://schemas.microsoft.com/office/drawing/2014/main" id="{DF7E6C87-3BA5-4A7D-74E6-BC215D9E3E10}"/>
              </a:ext>
            </a:extLst>
          </p:cNvPr>
          <p:cNvGrpSpPr/>
          <p:nvPr/>
        </p:nvGrpSpPr>
        <p:grpSpPr>
          <a:xfrm>
            <a:off x="-127921" y="641079"/>
            <a:ext cx="7687597" cy="9486016"/>
            <a:chOff x="-122464" y="641066"/>
            <a:chExt cx="7682464" cy="9433001"/>
          </a:xfrm>
        </p:grpSpPr>
        <p:sp>
          <p:nvSpPr>
            <p:cNvPr id="48" name="Rectangle 1">
              <a:extLst>
                <a:ext uri="{FF2B5EF4-FFF2-40B4-BE49-F238E27FC236}">
                  <a16:creationId xmlns:a16="http://schemas.microsoft.com/office/drawing/2014/main" id="{0C35E06B-C408-F494-A100-C5D3636C8C42}"/>
                </a:ext>
              </a:extLst>
            </p:cNvPr>
            <p:cNvSpPr>
              <a:spLocks/>
            </p:cNvSpPr>
            <p:nvPr/>
          </p:nvSpPr>
          <p:spPr bwMode="auto">
            <a:xfrm>
              <a:off x="5757776" y="5694025"/>
              <a:ext cx="1800000" cy="4380042"/>
            </a:xfrm>
            <a:prstGeom prst="rect">
              <a:avLst/>
            </a:prstGeom>
            <a:solidFill>
              <a:schemeClr val="bg1">
                <a:lumMod val="95000"/>
              </a:schemeClr>
            </a:solidFill>
            <a:ln>
              <a:noFill/>
            </a:ln>
            <a:effectLst/>
          </p:spPr>
          <p:txBody>
            <a:bodyPr vert="horz" wrap="square" lIns="72000" tIns="36000" rIns="0" bIns="0" numCol="1" anchor="ctr" anchorCtr="0" compatLnSpc="1">
              <a:prstTxWarp prst="textNoShape">
                <a:avLst/>
              </a:prstTxWarp>
              <a:spAutoFit/>
            </a:bodyPr>
            <a:lstStyle/>
            <a:p>
              <a:pPr defTabSz="1007943" eaLnBrk="0" fontAlgn="base" hangingPunct="0">
                <a:spcBef>
                  <a:spcPct val="0"/>
                </a:spcBef>
                <a:spcAft>
                  <a:spcPct val="0"/>
                </a:spcAft>
                <a:defRPr/>
              </a:pPr>
              <a:r>
                <a:rPr lang="fr-FR" sz="900"/>
                <a:t>SPARQL (</a:t>
              </a:r>
              <a:r>
                <a:rPr lang="fr-FR" sz="900" b="1"/>
                <a:t>S</a:t>
              </a:r>
              <a:r>
                <a:rPr lang="fr-FR" sz="900"/>
                <a:t>PARQL </a:t>
              </a:r>
              <a:r>
                <a:rPr lang="fr-FR" sz="900" b="1"/>
                <a:t>P</a:t>
              </a:r>
              <a:r>
                <a:rPr lang="fr-FR" sz="900"/>
                <a:t>rotocol </a:t>
              </a:r>
              <a:r>
                <a:rPr lang="fr-FR" sz="900" b="1"/>
                <a:t>a</a:t>
              </a:r>
              <a:r>
                <a:rPr lang="fr-FR" sz="900"/>
                <a:t>nd </a:t>
              </a:r>
              <a:r>
                <a:rPr lang="fr-FR" sz="900" b="1"/>
                <a:t>R</a:t>
              </a:r>
              <a:r>
                <a:rPr lang="fr-FR" sz="900"/>
                <a:t>DF </a:t>
              </a:r>
              <a:r>
                <a:rPr lang="fr-FR" sz="900" b="1"/>
                <a:t>Q</a:t>
              </a:r>
              <a:r>
                <a:rPr lang="fr-FR" sz="900"/>
                <a:t>uery </a:t>
              </a:r>
              <a:r>
                <a:rPr lang="fr-FR" sz="900" b="1"/>
                <a:t>L</a:t>
              </a:r>
              <a:r>
                <a:rPr lang="fr-FR" sz="900"/>
                <a:t>anguage) est un langage de requête standardisé du W3C. À l’aide d’un service de requête, il est possible d’interroger la base de connaissance Wikidata et la médiathèque Wikimedia Commons. Le point de terminaison (</a:t>
              </a:r>
              <a:r>
                <a:rPr lang="fr-FR" sz="900" i="1"/>
                <a:t>endpoint</a:t>
              </a:r>
              <a:r>
                <a:rPr lang="fr-FR" sz="900"/>
                <a:t>) SPARQL est accessible publiquement et dispose d'un client web SPARQL :</a:t>
              </a:r>
            </a:p>
            <a:p>
              <a:pPr defTabSz="1007943" eaLnBrk="0" fontAlgn="base" hangingPunct="0">
                <a:spcBef>
                  <a:spcPct val="0"/>
                </a:spcBef>
                <a:spcAft>
                  <a:spcPct val="0"/>
                </a:spcAft>
                <a:defRPr/>
              </a:pPr>
              <a:r>
                <a:rPr lang="fr-FR" sz="800"/>
                <a:t>Wikidata :</a:t>
              </a:r>
              <a:br>
                <a:rPr lang="fr-FR" sz="800"/>
              </a:br>
              <a:r>
                <a:rPr lang="fr-FR" sz="800">
                  <a:hlinkClick r:id="rId10"/>
                </a:rPr>
                <a:t>query.wikidata.org</a:t>
              </a:r>
              <a:br>
                <a:rPr lang="fr-FR" sz="800"/>
              </a:br>
              <a:r>
                <a:rPr lang="fr-FR" sz="800"/>
                <a:t>Wikimedia Commons :</a:t>
              </a:r>
              <a:br>
                <a:rPr lang="fr-FR" sz="800"/>
              </a:br>
              <a:r>
                <a:rPr lang="fr-FR" sz="800">
                  <a:hlinkClick r:id="rId11"/>
                </a:rPr>
                <a:t>commons-query.wikimedia.org</a:t>
              </a:r>
              <a:br>
                <a:rPr lang="fr-FR" sz="800"/>
              </a:br>
              <a:r>
                <a:rPr lang="fr-FR" altLang="fr-FR" sz="800"/>
                <a:t>C</a:t>
              </a:r>
              <a:r>
                <a:rPr lang="fr-FR" sz="800"/>
                <a:t>lients alternatifs :</a:t>
              </a:r>
              <a:br>
                <a:rPr lang="fr-FR" sz="800"/>
              </a:br>
              <a:r>
                <a:rPr lang="fr-FR" sz="800">
                  <a:hlinkClick r:id="rId12"/>
                </a:rPr>
                <a:t>qlever.cs.uni-freiburg.de</a:t>
              </a:r>
              <a:endParaRPr lang="fr-FR" sz="800"/>
            </a:p>
            <a:p>
              <a:pPr marL="0" marR="0" lvl="0" indent="0" algn="l" defTabSz="1007943" rtl="0" eaLnBrk="0" fontAlgn="base" latinLnBrk="0" hangingPunct="0">
                <a:lnSpc>
                  <a:spcPct val="100000"/>
                </a:lnSpc>
                <a:spcBef>
                  <a:spcPct val="0"/>
                </a:spcBef>
                <a:spcAft>
                  <a:spcPct val="0"/>
                </a:spcAft>
                <a:buClrTx/>
                <a:buSzTx/>
                <a:buFont typeface="Arial" panose="020B0604020202020204" pitchFamily="34" charset="0"/>
                <a:buNone/>
                <a:tabLst/>
                <a:defRPr/>
              </a:pPr>
              <a:r>
                <a:rPr lang="fr-FR" sz="800">
                  <a:hlinkClick r:id="rId13"/>
                </a:rPr>
                <a:t>try.orbopengraph.com</a:t>
              </a:r>
              <a:r>
                <a:rPr lang="fr-FR" sz="800"/>
                <a:t> </a:t>
              </a:r>
              <a:r>
                <a:rPr lang="fr-FR" sz="800">
                  <a:hlinkClick r:id="rId14"/>
                </a:rPr>
                <a:t>wikidata.demo.openlinksw.com/sparql</a:t>
              </a:r>
              <a:endParaRPr lang="fr-FR" sz="800"/>
            </a:p>
            <a:p>
              <a:pPr marL="0" marR="0" lvl="0" indent="0" algn="l" defTabSz="1007943" rtl="0" eaLnBrk="0" fontAlgn="base" latinLnBrk="0" hangingPunct="0">
                <a:lnSpc>
                  <a:spcPct val="100000"/>
                </a:lnSpc>
                <a:spcBef>
                  <a:spcPct val="0"/>
                </a:spcBef>
                <a:spcAft>
                  <a:spcPct val="0"/>
                </a:spcAft>
                <a:buClrTx/>
                <a:buSzTx/>
                <a:buFont typeface="Arial" panose="020B0604020202020204" pitchFamily="34" charset="0"/>
                <a:buNone/>
                <a:tabLst/>
                <a:defRPr/>
              </a:pPr>
              <a:endParaRPr lang="fr-FR" sz="700"/>
            </a:p>
            <a:p>
              <a:pPr eaLnBrk="0" fontAlgn="base" hangingPunct="0">
                <a:spcBef>
                  <a:spcPct val="0"/>
                </a:spcBef>
                <a:spcAft>
                  <a:spcPct val="0"/>
                </a:spcAft>
              </a:pPr>
              <a:r>
                <a:rPr lang="fr-FR" altLang="fr-FR" sz="1050" b="1"/>
                <a:t>Raccourcis clavier</a:t>
              </a:r>
            </a:p>
            <a:p>
              <a:pPr marL="139310" indent="-139310" eaLnBrk="0" fontAlgn="base" hangingPunct="0">
                <a:spcBef>
                  <a:spcPct val="0"/>
                </a:spcBef>
                <a:spcAft>
                  <a:spcPct val="0"/>
                </a:spcAft>
                <a:buFont typeface="Arial" panose="020B0604020202020204" pitchFamily="34" charset="0"/>
                <a:buChar char="•"/>
              </a:pPr>
              <a:r>
                <a:rPr lang="fr-FR" altLang="fr-FR" sz="800"/>
                <a:t>Auto-complétion  : Ctrl+Espace</a:t>
              </a:r>
            </a:p>
            <a:p>
              <a:pPr marL="139310" indent="-139310" eaLnBrk="0" fontAlgn="base" hangingPunct="0">
                <a:spcBef>
                  <a:spcPct val="0"/>
                </a:spcBef>
                <a:spcAft>
                  <a:spcPct val="0"/>
                </a:spcAft>
                <a:buFont typeface="Arial" panose="020B0604020202020204" pitchFamily="34" charset="0"/>
                <a:buChar char="•"/>
              </a:pPr>
              <a:r>
                <a:rPr lang="fr-FR" altLang="fr-FR" sz="800"/>
                <a:t>Lancer la requête : Ctrl+Entrée</a:t>
              </a:r>
            </a:p>
            <a:p>
              <a:pPr marL="139310" indent="-139310" eaLnBrk="0" fontAlgn="base" hangingPunct="0">
                <a:spcBef>
                  <a:spcPct val="0"/>
                </a:spcBef>
                <a:spcAft>
                  <a:spcPct val="0"/>
                </a:spcAft>
                <a:buFont typeface="Arial" panose="020B0604020202020204" pitchFamily="34" charset="0"/>
                <a:buChar char="•"/>
              </a:pPr>
              <a:r>
                <a:rPr lang="fr-FR" altLang="fr-FR" sz="800"/>
                <a:t>Arrêter la requête : Ctrl+</a:t>
              </a:r>
              <a:r>
                <a:rPr lang="fr-FR" sz="800"/>
                <a:t>Échap</a:t>
              </a:r>
            </a:p>
            <a:p>
              <a:pPr marL="139310" indent="-139310" eaLnBrk="0" fontAlgn="base" hangingPunct="0">
                <a:spcBef>
                  <a:spcPct val="0"/>
                </a:spcBef>
                <a:spcAft>
                  <a:spcPct val="0"/>
                </a:spcAft>
                <a:buFont typeface="Arial" panose="020B0604020202020204" pitchFamily="34" charset="0"/>
                <a:buChar char="•"/>
              </a:pPr>
              <a:endParaRPr lang="fr-FR" sz="800"/>
            </a:p>
            <a:p>
              <a:pPr eaLnBrk="0" fontAlgn="base" hangingPunct="0">
                <a:spcBef>
                  <a:spcPct val="0"/>
                </a:spcBef>
                <a:spcAft>
                  <a:spcPct val="0"/>
                </a:spcAft>
              </a:pPr>
              <a:r>
                <a:rPr lang="fr-FR" altLang="fr-FR" sz="1050" b="1"/>
                <a:t>Coloration syntaxique des requêtes</a:t>
              </a:r>
            </a:p>
            <a:p>
              <a:pPr marL="139310" indent="-139310" eaLnBrk="0" fontAlgn="base" hangingPunct="0">
                <a:spcBef>
                  <a:spcPct val="0"/>
                </a:spcBef>
                <a:spcAft>
                  <a:spcPct val="0"/>
                </a:spcAft>
                <a:buFont typeface="Arial" panose="020B0604020202020204" pitchFamily="34" charset="0"/>
                <a:buChar char="•"/>
              </a:pPr>
              <a:r>
                <a:rPr lang="fr-FR" altLang="fr-FR" sz="800" b="1">
                  <a:solidFill>
                    <a:srgbClr val="990000"/>
                  </a:solidFill>
                </a:rPr>
                <a:t>rouge</a:t>
              </a:r>
              <a:r>
                <a:rPr lang="fr-FR" altLang="fr-FR" sz="800"/>
                <a:t>     : commandes SPARQL</a:t>
              </a:r>
            </a:p>
            <a:p>
              <a:pPr marL="139310" indent="-139310" eaLnBrk="0" fontAlgn="base" hangingPunct="0">
                <a:spcBef>
                  <a:spcPct val="0"/>
                </a:spcBef>
                <a:spcAft>
                  <a:spcPct val="0"/>
                </a:spcAft>
                <a:buFont typeface="Arial" panose="020B0604020202020204" pitchFamily="34" charset="0"/>
                <a:buChar char="•"/>
              </a:pPr>
              <a:r>
                <a:rPr lang="fr-FR" altLang="fr-FR" sz="800" b="1">
                  <a:solidFill>
                    <a:srgbClr val="2A7F54"/>
                  </a:solidFill>
                </a:rPr>
                <a:t>vert</a:t>
              </a:r>
              <a:r>
                <a:rPr lang="fr-FR" altLang="fr-FR" sz="800"/>
                <a:t>         : variables (débutent par </a:t>
              </a:r>
              <a:r>
                <a:rPr lang="fr-FR" altLang="fr-FR" sz="800">
                  <a:solidFill>
                    <a:srgbClr val="2A7F54"/>
                  </a:solidFill>
                </a:rPr>
                <a:t>?</a:t>
              </a:r>
              <a:r>
                <a:rPr lang="fr-FR" altLang="fr-FR" sz="800"/>
                <a:t>)</a:t>
              </a:r>
            </a:p>
            <a:p>
              <a:pPr marL="139310" indent="-139310" eaLnBrk="0" fontAlgn="base" hangingPunct="0">
                <a:spcBef>
                  <a:spcPct val="0"/>
                </a:spcBef>
                <a:spcAft>
                  <a:spcPct val="0"/>
                </a:spcAft>
                <a:buFont typeface="Arial" panose="020B0604020202020204" pitchFamily="34" charset="0"/>
                <a:buChar char="•"/>
              </a:pPr>
              <a:r>
                <a:rPr lang="fr-FR" altLang="fr-FR" sz="800" b="1">
                  <a:solidFill>
                    <a:srgbClr val="00669A"/>
                  </a:solidFill>
                </a:rPr>
                <a:t>bleu</a:t>
              </a:r>
              <a:r>
                <a:rPr lang="fr-FR" altLang="fr-FR" sz="800"/>
                <a:t>        : préfixes (</a:t>
              </a:r>
              <a:r>
                <a:rPr lang="fr-FR" altLang="fr-FR" sz="800">
                  <a:solidFill>
                    <a:srgbClr val="3383AC"/>
                  </a:solidFill>
                </a:rPr>
                <a:t>wd</a:t>
              </a:r>
              <a:r>
                <a:rPr lang="fr-FR" altLang="fr-FR" sz="800"/>
                <a:t>, </a:t>
              </a:r>
              <a:r>
                <a:rPr lang="fr-FR" altLang="fr-FR" sz="800">
                  <a:solidFill>
                    <a:srgbClr val="3383AC"/>
                  </a:solidFill>
                </a:rPr>
                <a:t>wdt</a:t>
              </a:r>
              <a:r>
                <a:rPr lang="fr-FR" altLang="fr-FR" sz="800"/>
                <a:t>, etc.)</a:t>
              </a:r>
            </a:p>
            <a:p>
              <a:pPr marL="139310" indent="-139310" eaLnBrk="0" fontAlgn="base" hangingPunct="0">
                <a:spcBef>
                  <a:spcPct val="0"/>
                </a:spcBef>
                <a:spcAft>
                  <a:spcPct val="0"/>
                </a:spcAft>
                <a:buFont typeface="Arial" panose="020B0604020202020204" pitchFamily="34" charset="0"/>
                <a:buChar char="•"/>
              </a:pPr>
              <a:r>
                <a:rPr lang="fr-FR" altLang="fr-FR" sz="800" b="1">
                  <a:solidFill>
                    <a:srgbClr val="CA9D5D"/>
                  </a:solidFill>
                </a:rPr>
                <a:t>marron </a:t>
              </a:r>
              <a:r>
                <a:rPr lang="fr-FR" altLang="fr-FR" sz="800"/>
                <a:t>: chaînes de caractères</a:t>
              </a:r>
            </a:p>
            <a:p>
              <a:pPr marL="139310" indent="-139310" eaLnBrk="0" fontAlgn="base" hangingPunct="0">
                <a:spcBef>
                  <a:spcPct val="0"/>
                </a:spcBef>
                <a:spcAft>
                  <a:spcPct val="0"/>
                </a:spcAft>
                <a:buFont typeface="Arial" panose="020B0604020202020204" pitchFamily="34" charset="0"/>
                <a:buChar char="•"/>
              </a:pPr>
              <a:r>
                <a:rPr lang="fr-FR" altLang="fr-FR" sz="800" b="1">
                  <a:solidFill>
                    <a:schemeClr val="bg1">
                      <a:lumMod val="50000"/>
                    </a:schemeClr>
                  </a:solidFill>
                </a:rPr>
                <a:t>gris</a:t>
              </a:r>
              <a:r>
                <a:rPr lang="fr-FR" altLang="fr-FR" sz="800"/>
                <a:t>          : commentaires</a:t>
              </a:r>
              <a:br>
                <a:rPr lang="fr-FR" altLang="fr-FR" sz="800"/>
              </a:br>
              <a:endParaRPr lang="fr-FR" altLang="fr-FR" sz="800"/>
            </a:p>
          </p:txBody>
        </p:sp>
        <p:sp>
          <p:nvSpPr>
            <p:cNvPr id="8" name="Rectangle 1">
              <a:extLst>
                <a:ext uri="{FF2B5EF4-FFF2-40B4-BE49-F238E27FC236}">
                  <a16:creationId xmlns:a16="http://schemas.microsoft.com/office/drawing/2014/main" id="{F3A58660-5662-AF2E-D07B-57694DF536CE}"/>
                </a:ext>
              </a:extLst>
            </p:cNvPr>
            <p:cNvSpPr>
              <a:spLocks noGrp="1" noRot="1" noMove="1" noResize="1" noEditPoints="1" noAdjustHandles="1" noChangeArrowheads="1" noChangeShapeType="1"/>
            </p:cNvSpPr>
            <p:nvPr/>
          </p:nvSpPr>
          <p:spPr bwMode="auto">
            <a:xfrm>
              <a:off x="5757777" y="883950"/>
              <a:ext cx="1800000" cy="4634843"/>
            </a:xfrm>
            <a:prstGeom prst="rect">
              <a:avLst/>
            </a:prstGeom>
            <a:solidFill>
              <a:schemeClr val="bg1">
                <a:lumMod val="95000"/>
              </a:schemeClr>
            </a:solidFill>
            <a:ln>
              <a:noFill/>
            </a:ln>
            <a:effectLst/>
          </p:spPr>
          <p:txBody>
            <a:bodyPr vert="horz" wrap="square" lIns="72000" tIns="37148" rIns="0" bIns="37148" numCol="1" anchor="ctr" anchorCtr="0" compatLnSpc="1">
              <a:prstTxWarp prst="textNoShape">
                <a:avLst/>
              </a:prstTxWarp>
              <a:spAutoFit/>
            </a:bodyPr>
            <a:lstStyle/>
            <a:p>
              <a:pPr eaLnBrk="0" fontAlgn="base" hangingPunct="0">
                <a:spcBef>
                  <a:spcPct val="0"/>
                </a:spcBef>
                <a:spcAft>
                  <a:spcPct val="0"/>
                </a:spcAft>
              </a:pPr>
              <a:r>
                <a:rPr lang="fr-FR" sz="900" b="1"/>
                <a:t>Wikidata</a:t>
              </a:r>
              <a:r>
                <a:rPr lang="fr-FR" sz="900"/>
                <a:t> est devenue l’infrastructure de base pour l’utilisation, le partage et la conservation collaborative des connaissances de références structurées. Dépôt central de données structurées comportant des millions de données statistiques et de données factuelles librement réutilisables (CC0) et contribuant au fonctionnement de milliers de sites internet et services.</a:t>
              </a:r>
              <a:endParaRPr lang="fr-FR" altLang="fr-FR" sz="1050" b="1"/>
            </a:p>
            <a:p>
              <a:pPr eaLnBrk="0" fontAlgn="base" hangingPunct="0">
                <a:spcBef>
                  <a:spcPct val="0"/>
                </a:spcBef>
                <a:spcAft>
                  <a:spcPct val="0"/>
                </a:spcAft>
              </a:pPr>
              <a:r>
                <a:rPr lang="fr-FR" altLang="fr-FR" sz="1050" b="1"/>
                <a:t>Type </a:t>
              </a:r>
              <a:r>
                <a:rPr lang="fr-FR" altLang="fr-FR" sz="1050" b="1" dirty="0"/>
                <a:t>d’entités</a:t>
              </a:r>
            </a:p>
            <a:p>
              <a:pPr marL="171450" indent="-171450" eaLnBrk="0" fontAlgn="base" hangingPunct="0">
                <a:spcBef>
                  <a:spcPct val="0"/>
                </a:spcBef>
                <a:spcAft>
                  <a:spcPct val="0"/>
                </a:spcAft>
                <a:buFont typeface="Arial" panose="020B0604020202020204" pitchFamily="34" charset="0"/>
                <a:buChar char="•"/>
              </a:pPr>
              <a:r>
                <a:rPr lang="fr-FR" altLang="fr-FR" sz="800" dirty="0"/>
                <a:t>Élément</a:t>
              </a:r>
            </a:p>
            <a:p>
              <a:pPr marL="171450" indent="-171450" eaLnBrk="0" fontAlgn="base" hangingPunct="0">
                <a:spcBef>
                  <a:spcPct val="0"/>
                </a:spcBef>
                <a:spcAft>
                  <a:spcPct val="0"/>
                </a:spcAft>
                <a:buFont typeface="Arial" panose="020B0604020202020204" pitchFamily="34" charset="0"/>
                <a:buChar char="•"/>
              </a:pPr>
              <a:r>
                <a:rPr lang="fr-FR" altLang="fr-FR" sz="800" dirty="0"/>
                <a:t>Propriété</a:t>
              </a:r>
            </a:p>
            <a:p>
              <a:pPr marL="171450" indent="-171450" eaLnBrk="0" fontAlgn="base" hangingPunct="0">
                <a:spcBef>
                  <a:spcPct val="0"/>
                </a:spcBef>
                <a:spcAft>
                  <a:spcPct val="0"/>
                </a:spcAft>
                <a:buFont typeface="Arial" panose="020B0604020202020204" pitchFamily="34" charset="0"/>
                <a:buChar char="•"/>
              </a:pPr>
              <a:r>
                <a:rPr lang="fr-FR" altLang="fr-FR" sz="800" dirty="0"/>
                <a:t>Lexème</a:t>
              </a:r>
            </a:p>
            <a:p>
              <a:pPr marL="171450" indent="-171450" eaLnBrk="0" fontAlgn="base" hangingPunct="0">
                <a:spcBef>
                  <a:spcPct val="0"/>
                </a:spcBef>
                <a:spcAft>
                  <a:spcPct val="0"/>
                </a:spcAft>
                <a:buFont typeface="Arial" panose="020B0604020202020204" pitchFamily="34" charset="0"/>
                <a:buChar char="•"/>
              </a:pPr>
              <a:r>
                <a:rPr lang="fr-FR" altLang="fr-FR" sz="800" dirty="0"/>
                <a:t>Sens défini</a:t>
              </a:r>
            </a:p>
            <a:p>
              <a:pPr marL="171450" indent="-171450" eaLnBrk="0" fontAlgn="base" hangingPunct="0">
                <a:spcBef>
                  <a:spcPct val="0"/>
                </a:spcBef>
                <a:spcAft>
                  <a:spcPct val="0"/>
                </a:spcAft>
                <a:buFont typeface="Arial" panose="020B0604020202020204" pitchFamily="34" charset="0"/>
                <a:buChar char="•"/>
              </a:pPr>
              <a:r>
                <a:rPr lang="fr-FR" altLang="fr-FR" sz="800"/>
                <a:t>Forme lexicographique</a:t>
              </a:r>
            </a:p>
            <a:p>
              <a:pPr eaLnBrk="0" fontAlgn="base" hangingPunct="0">
                <a:spcBef>
                  <a:spcPct val="0"/>
                </a:spcBef>
                <a:spcAft>
                  <a:spcPct val="0"/>
                </a:spcAft>
              </a:pPr>
              <a:endParaRPr lang="fr-FR" altLang="fr-FR" sz="800"/>
            </a:p>
            <a:p>
              <a:pPr eaLnBrk="0" fontAlgn="base" hangingPunct="0">
                <a:spcBef>
                  <a:spcPct val="0"/>
                </a:spcBef>
                <a:spcAft>
                  <a:spcPct val="0"/>
                </a:spcAft>
              </a:pPr>
              <a:r>
                <a:rPr lang="fr-FR" altLang="fr-FR" sz="1050" b="1"/>
                <a:t>Type de données</a:t>
              </a:r>
            </a:p>
            <a:p>
              <a:pPr marL="171450" indent="-171450" eaLnBrk="0" fontAlgn="base" hangingPunct="0">
                <a:spcBef>
                  <a:spcPct val="0"/>
                </a:spcBef>
                <a:spcAft>
                  <a:spcPct val="0"/>
                </a:spcAft>
                <a:buFont typeface="Arial" panose="020B0604020202020204" pitchFamily="34" charset="0"/>
                <a:buChar char="•"/>
              </a:pPr>
              <a:r>
                <a:rPr lang="fr-FR" altLang="fr-FR" sz="800"/>
                <a:t>Chaîne</a:t>
              </a:r>
            </a:p>
            <a:p>
              <a:pPr marL="171450" indent="-171450" eaLnBrk="0" fontAlgn="base" hangingPunct="0">
                <a:spcBef>
                  <a:spcPct val="0"/>
                </a:spcBef>
                <a:spcAft>
                  <a:spcPct val="0"/>
                </a:spcAft>
                <a:buFont typeface="Arial" panose="020B0604020202020204" pitchFamily="34" charset="0"/>
                <a:buChar char="•"/>
              </a:pPr>
              <a:r>
                <a:rPr lang="fr-FR" altLang="fr-FR" sz="800"/>
                <a:t>Texte monolingue</a:t>
              </a:r>
            </a:p>
            <a:p>
              <a:pPr indent="-171450" eaLnBrk="0" fontAlgn="base" hangingPunct="0">
                <a:spcBef>
                  <a:spcPct val="0"/>
                </a:spcBef>
                <a:spcAft>
                  <a:spcPct val="0"/>
                </a:spcAft>
                <a:buFont typeface="Arial" panose="020B0604020202020204" pitchFamily="34" charset="0"/>
                <a:buChar char="•"/>
              </a:pPr>
              <a:r>
                <a:rPr lang="fr-FR" altLang="fr-FR" sz="800"/>
                <a:t>Identifiant externe</a:t>
              </a:r>
            </a:p>
            <a:p>
              <a:pPr marL="171450" indent="-171450" eaLnBrk="0" fontAlgn="base" hangingPunct="0">
                <a:spcBef>
                  <a:spcPct val="0"/>
                </a:spcBef>
                <a:spcAft>
                  <a:spcPct val="0"/>
                </a:spcAft>
                <a:buFont typeface="Arial" panose="020B0604020202020204" pitchFamily="34" charset="0"/>
                <a:buChar char="•"/>
              </a:pPr>
              <a:r>
                <a:rPr lang="fr-FR" altLang="fr-FR" sz="800"/>
                <a:t>URL</a:t>
              </a:r>
            </a:p>
            <a:p>
              <a:pPr marL="171450" indent="-171450" eaLnBrk="0" fontAlgn="base" hangingPunct="0">
                <a:spcBef>
                  <a:spcPct val="0"/>
                </a:spcBef>
                <a:spcAft>
                  <a:spcPct val="0"/>
                </a:spcAft>
                <a:buFont typeface="Arial" panose="020B0604020202020204" pitchFamily="34" charset="0"/>
                <a:buChar char="•"/>
              </a:pPr>
              <a:r>
                <a:rPr lang="fr-FR" altLang="fr-FR" sz="800"/>
                <a:t>Expression mathématique</a:t>
              </a:r>
              <a:r>
                <a:rPr lang="fr-FR" altLang="fr-FR" sz="800">
                  <a:solidFill>
                    <a:schemeClr val="tx1">
                      <a:lumMod val="50000"/>
                      <a:lumOff val="50000"/>
                    </a:schemeClr>
                  </a:solidFill>
                </a:rPr>
                <a:t>*</a:t>
              </a:r>
            </a:p>
            <a:p>
              <a:pPr marL="171450" indent="-171450" eaLnBrk="0" fontAlgn="base" hangingPunct="0">
                <a:spcBef>
                  <a:spcPct val="0"/>
                </a:spcBef>
                <a:spcAft>
                  <a:spcPct val="0"/>
                </a:spcAft>
                <a:buFont typeface="Arial" panose="020B0604020202020204" pitchFamily="34" charset="0"/>
                <a:buChar char="•"/>
              </a:pPr>
              <a:r>
                <a:rPr lang="fr-FR" altLang="fr-FR" sz="800"/>
                <a:t>Notation musicale</a:t>
              </a:r>
            </a:p>
            <a:p>
              <a:pPr marL="171450" indent="-171450" eaLnBrk="0" fontAlgn="base" hangingPunct="0">
                <a:spcBef>
                  <a:spcPct val="0"/>
                </a:spcBef>
                <a:spcAft>
                  <a:spcPct val="0"/>
                </a:spcAft>
                <a:buFont typeface="Arial" panose="020B0604020202020204" pitchFamily="34" charset="0"/>
                <a:buChar char="•"/>
              </a:pPr>
              <a:r>
                <a:rPr lang="fr-FR" altLang="fr-FR" sz="800"/>
                <a:t>Quantité</a:t>
              </a:r>
            </a:p>
            <a:p>
              <a:pPr marL="171450" indent="-171450" eaLnBrk="0" fontAlgn="base" hangingPunct="0">
                <a:spcBef>
                  <a:spcPct val="0"/>
                </a:spcBef>
                <a:spcAft>
                  <a:spcPct val="0"/>
                </a:spcAft>
                <a:buFont typeface="Arial" panose="020B0604020202020204" pitchFamily="34" charset="0"/>
                <a:buChar char="•"/>
              </a:pPr>
              <a:r>
                <a:rPr lang="fr-FR" altLang="fr-FR" sz="800"/>
                <a:t>Date</a:t>
              </a:r>
            </a:p>
            <a:p>
              <a:pPr marL="171450" indent="-171450" eaLnBrk="0" fontAlgn="base" hangingPunct="0">
                <a:spcBef>
                  <a:spcPct val="0"/>
                </a:spcBef>
                <a:spcAft>
                  <a:spcPct val="0"/>
                </a:spcAft>
                <a:buFont typeface="Arial" panose="020B0604020202020204" pitchFamily="34" charset="0"/>
                <a:buChar char="•"/>
              </a:pPr>
              <a:r>
                <a:rPr lang="fr-FR" altLang="fr-FR" sz="800"/>
                <a:t>Coordonnées</a:t>
              </a:r>
            </a:p>
            <a:p>
              <a:pPr marL="171450" indent="-171450" eaLnBrk="0" fontAlgn="base" hangingPunct="0">
                <a:spcBef>
                  <a:spcPct val="0"/>
                </a:spcBef>
                <a:spcAft>
                  <a:spcPct val="0"/>
                </a:spcAft>
                <a:buFont typeface="Arial" panose="020B0604020202020204" pitchFamily="34" charset="0"/>
                <a:buChar char="•"/>
              </a:pPr>
              <a:r>
                <a:rPr lang="fr-FR" altLang="fr-FR" sz="800"/>
                <a:t>Fichier de Commons</a:t>
              </a:r>
            </a:p>
            <a:p>
              <a:pPr marL="171450" indent="-171450" eaLnBrk="0" fontAlgn="base" hangingPunct="0">
                <a:spcBef>
                  <a:spcPct val="0"/>
                </a:spcBef>
                <a:spcAft>
                  <a:spcPct val="0"/>
                </a:spcAft>
                <a:buFont typeface="Arial" panose="020B0604020202020204" pitchFamily="34" charset="0"/>
                <a:buChar char="•"/>
              </a:pPr>
              <a:r>
                <a:rPr lang="fr-FR" altLang="fr-FR" sz="800"/>
                <a:t>Forme géographique de Commons</a:t>
              </a:r>
            </a:p>
            <a:p>
              <a:pPr marL="171450" indent="-171450" eaLnBrk="0" fontAlgn="base" hangingPunct="0">
                <a:spcBef>
                  <a:spcPct val="0"/>
                </a:spcBef>
                <a:spcAft>
                  <a:spcPct val="0"/>
                </a:spcAft>
                <a:buFont typeface="Arial" panose="020B0604020202020204" pitchFamily="34" charset="0"/>
                <a:buChar char="•"/>
              </a:pPr>
              <a:r>
                <a:rPr lang="fr-FR" altLang="fr-FR" sz="800"/>
                <a:t>Donnée tabulaire de Commons</a:t>
              </a:r>
              <a:br>
                <a:rPr lang="fr-FR" altLang="fr-FR" sz="800"/>
              </a:br>
              <a:r>
                <a:rPr lang="fr-FR" altLang="fr-FR" sz="800"/>
                <a:t>		</a:t>
              </a:r>
              <a:r>
                <a:rPr lang="fr-FR" altLang="fr-FR" sz="800">
                  <a:solidFill>
                    <a:schemeClr val="tx1">
                      <a:lumMod val="50000"/>
                      <a:lumOff val="50000"/>
                    </a:schemeClr>
                  </a:solidFill>
                </a:rPr>
                <a:t>* non requêtable</a:t>
              </a:r>
              <a:endParaRPr lang="fr-FR" altLang="fr-FR" sz="800" dirty="0"/>
            </a:p>
          </p:txBody>
        </p:sp>
        <p:pic>
          <p:nvPicPr>
            <p:cNvPr id="5" name="Image 4" descr="Une image contenant texte, capture d’écran, affichage, logiciel&#10;&#10;Description générée automatiquement">
              <a:extLst>
                <a:ext uri="{FF2B5EF4-FFF2-40B4-BE49-F238E27FC236}">
                  <a16:creationId xmlns:a16="http://schemas.microsoft.com/office/drawing/2014/main" id="{5E238AD5-3D91-EF22-BF95-9F20A9C893A6}"/>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22464" y="1036431"/>
              <a:ext cx="5979656" cy="4293206"/>
            </a:xfrm>
            <a:prstGeom prst="rect">
              <a:avLst/>
            </a:prstGeom>
          </p:spPr>
        </p:pic>
        <p:grpSp>
          <p:nvGrpSpPr>
            <p:cNvPr id="45" name="Groupe 44">
              <a:extLst>
                <a:ext uri="{FF2B5EF4-FFF2-40B4-BE49-F238E27FC236}">
                  <a16:creationId xmlns:a16="http://schemas.microsoft.com/office/drawing/2014/main" id="{0F695297-5D52-09A2-6C24-669953091A7D}"/>
                </a:ext>
              </a:extLst>
            </p:cNvPr>
            <p:cNvGrpSpPr/>
            <p:nvPr/>
          </p:nvGrpSpPr>
          <p:grpSpPr>
            <a:xfrm>
              <a:off x="0" y="5377219"/>
              <a:ext cx="7560000" cy="317459"/>
              <a:chOff x="-380" y="6297091"/>
              <a:chExt cx="6858380" cy="390719"/>
            </a:xfrm>
          </p:grpSpPr>
          <p:sp>
            <p:nvSpPr>
              <p:cNvPr id="23" name="ZoneTexte 22">
                <a:extLst>
                  <a:ext uri="{FF2B5EF4-FFF2-40B4-BE49-F238E27FC236}">
                    <a16:creationId xmlns:a16="http://schemas.microsoft.com/office/drawing/2014/main" id="{D174918D-B85C-2944-794A-69649B6B2B62}"/>
                  </a:ext>
                </a:extLst>
              </p:cNvPr>
              <p:cNvSpPr txBox="1"/>
              <p:nvPr/>
            </p:nvSpPr>
            <p:spPr>
              <a:xfrm>
                <a:off x="339481" y="6297098"/>
                <a:ext cx="6518519" cy="389908"/>
              </a:xfrm>
              <a:prstGeom prst="rect">
                <a:avLst/>
              </a:prstGeom>
              <a:solidFill>
                <a:schemeClr val="accent1"/>
              </a:solidFill>
            </p:spPr>
            <p:txBody>
              <a:bodyPr wrap="square" rtlCol="0">
                <a:spAutoFit/>
              </a:bodyPr>
              <a:lstStyle/>
              <a:p>
                <a:r>
                  <a:rPr lang="fr-FR" sz="1463" b="1" cap="small" dirty="0">
                    <a:solidFill>
                      <a:schemeClr val="bg1"/>
                    </a:solidFill>
                  </a:rPr>
                  <a:t>Interface de requête SPARQL des données RDF </a:t>
                </a:r>
                <a:r>
                  <a:rPr lang="fr-FR" sz="1460" dirty="0">
                    <a:solidFill>
                      <a:schemeClr val="bg1"/>
                    </a:solidFill>
                  </a:rPr>
                  <a:t>—</a:t>
                </a:r>
                <a:r>
                  <a:rPr lang="fr-FR" sz="1600" dirty="0">
                    <a:solidFill>
                      <a:schemeClr val="bg1"/>
                    </a:solidFill>
                  </a:rPr>
                  <a:t> </a:t>
                </a:r>
                <a:r>
                  <a:rPr lang="fr-FR" sz="1463" b="1" cap="small" dirty="0">
                    <a:solidFill>
                      <a:schemeClr val="bg1"/>
                    </a:solidFill>
                  </a:rPr>
                  <a:t>query.wikidata.org</a:t>
                </a:r>
              </a:p>
            </p:txBody>
          </p:sp>
          <p:sp>
            <p:nvSpPr>
              <p:cNvPr id="42" name="ZoneTexte 41">
                <a:extLst>
                  <a:ext uri="{FF2B5EF4-FFF2-40B4-BE49-F238E27FC236}">
                    <a16:creationId xmlns:a16="http://schemas.microsoft.com/office/drawing/2014/main" id="{A598C329-2C12-1892-7320-04AB60C3499F}"/>
                  </a:ext>
                </a:extLst>
              </p:cNvPr>
              <p:cNvSpPr txBox="1"/>
              <p:nvPr/>
            </p:nvSpPr>
            <p:spPr>
              <a:xfrm>
                <a:off x="-380" y="6297091"/>
                <a:ext cx="339861" cy="390719"/>
              </a:xfrm>
              <a:prstGeom prst="rect">
                <a:avLst/>
              </a:prstGeom>
              <a:solidFill>
                <a:srgbClr val="C00000"/>
              </a:solidFill>
            </p:spPr>
            <p:txBody>
              <a:bodyPr wrap="square" rtlCol="0">
                <a:spAutoFit/>
              </a:bodyPr>
              <a:lstStyle/>
              <a:p>
                <a:pPr algn="ctr"/>
                <a:r>
                  <a:rPr lang="fr-FR" sz="1463" b="1" cap="small" dirty="0">
                    <a:solidFill>
                      <a:schemeClr val="bg1"/>
                    </a:solidFill>
                  </a:rPr>
                  <a:t>&gt;</a:t>
                </a:r>
              </a:p>
            </p:txBody>
          </p:sp>
        </p:grpSp>
        <p:grpSp>
          <p:nvGrpSpPr>
            <p:cNvPr id="46" name="Groupe 45">
              <a:extLst>
                <a:ext uri="{FF2B5EF4-FFF2-40B4-BE49-F238E27FC236}">
                  <a16:creationId xmlns:a16="http://schemas.microsoft.com/office/drawing/2014/main" id="{C1270733-AB16-C9D4-E59C-BED434377091}"/>
                </a:ext>
              </a:extLst>
            </p:cNvPr>
            <p:cNvGrpSpPr/>
            <p:nvPr/>
          </p:nvGrpSpPr>
          <p:grpSpPr>
            <a:xfrm>
              <a:off x="0" y="641066"/>
              <a:ext cx="7560000" cy="318609"/>
              <a:chOff x="0" y="1680146"/>
              <a:chExt cx="6858000" cy="392135"/>
            </a:xfrm>
          </p:grpSpPr>
          <p:sp>
            <p:nvSpPr>
              <p:cNvPr id="43" name="ZoneTexte 42">
                <a:extLst>
                  <a:ext uri="{FF2B5EF4-FFF2-40B4-BE49-F238E27FC236}">
                    <a16:creationId xmlns:a16="http://schemas.microsoft.com/office/drawing/2014/main" id="{F1A4ED90-B0E0-2764-8FBB-E1A16BC0AC4E}"/>
                  </a:ext>
                </a:extLst>
              </p:cNvPr>
              <p:cNvSpPr txBox="1"/>
              <p:nvPr/>
            </p:nvSpPr>
            <p:spPr>
              <a:xfrm>
                <a:off x="339481" y="1680146"/>
                <a:ext cx="6518519" cy="392135"/>
              </a:xfrm>
              <a:prstGeom prst="rect">
                <a:avLst/>
              </a:prstGeom>
              <a:solidFill>
                <a:schemeClr val="accent1"/>
              </a:solidFill>
            </p:spPr>
            <p:txBody>
              <a:bodyPr wrap="square" rtlCol="0">
                <a:spAutoFit/>
              </a:bodyPr>
              <a:lstStyle/>
              <a:p>
                <a:r>
                  <a:rPr lang="fr-FR" sz="1463" b="1" cap="small">
                    <a:solidFill>
                      <a:schemeClr val="bg1"/>
                    </a:solidFill>
                  </a:rPr>
                  <a:t>Anatomie d'un élément Wikidata </a:t>
                </a:r>
                <a:r>
                  <a:rPr lang="fr-FR" sz="1460" dirty="0">
                    <a:solidFill>
                      <a:schemeClr val="bg1"/>
                    </a:solidFill>
                  </a:rPr>
                  <a:t>—</a:t>
                </a:r>
                <a:r>
                  <a:rPr lang="fr-FR" sz="1600" dirty="0">
                    <a:solidFill>
                      <a:schemeClr val="bg1"/>
                    </a:solidFill>
                  </a:rPr>
                  <a:t> </a:t>
                </a:r>
                <a:r>
                  <a:rPr lang="fr-FR" sz="1463" b="1" cap="small" dirty="0">
                    <a:solidFill>
                      <a:schemeClr val="bg1"/>
                    </a:solidFill>
                  </a:rPr>
                  <a:t>wikidata.org</a:t>
                </a:r>
              </a:p>
            </p:txBody>
          </p:sp>
          <p:sp>
            <p:nvSpPr>
              <p:cNvPr id="44" name="ZoneTexte 43">
                <a:extLst>
                  <a:ext uri="{FF2B5EF4-FFF2-40B4-BE49-F238E27FC236}">
                    <a16:creationId xmlns:a16="http://schemas.microsoft.com/office/drawing/2014/main" id="{C255110A-FDEA-88EF-B93E-B4B9DEAB8973}"/>
                  </a:ext>
                </a:extLst>
              </p:cNvPr>
              <p:cNvSpPr txBox="1"/>
              <p:nvPr/>
            </p:nvSpPr>
            <p:spPr>
              <a:xfrm>
                <a:off x="0" y="1680146"/>
                <a:ext cx="339861" cy="390719"/>
              </a:xfrm>
              <a:prstGeom prst="rect">
                <a:avLst/>
              </a:prstGeom>
              <a:solidFill>
                <a:srgbClr val="C00000"/>
              </a:solidFill>
            </p:spPr>
            <p:txBody>
              <a:bodyPr wrap="square" rtlCol="0">
                <a:spAutoFit/>
              </a:bodyPr>
              <a:lstStyle/>
              <a:p>
                <a:pPr algn="ctr"/>
                <a:r>
                  <a:rPr lang="fr-FR" sz="1463" b="1" cap="small" dirty="0">
                    <a:solidFill>
                      <a:schemeClr val="bg1"/>
                    </a:solidFill>
                  </a:rPr>
                  <a:t>&gt;</a:t>
                </a:r>
              </a:p>
            </p:txBody>
          </p:sp>
        </p:grpSp>
      </p:grpSp>
      <p:sp>
        <p:nvSpPr>
          <p:cNvPr id="96" name="ZoneTexte 95">
            <a:extLst>
              <a:ext uri="{FF2B5EF4-FFF2-40B4-BE49-F238E27FC236}">
                <a16:creationId xmlns:a16="http://schemas.microsoft.com/office/drawing/2014/main" id="{7DD5EC61-8D43-8D07-F136-9BF782F579EE}"/>
              </a:ext>
            </a:extLst>
          </p:cNvPr>
          <p:cNvSpPr txBox="1"/>
          <p:nvPr/>
        </p:nvSpPr>
        <p:spPr>
          <a:xfrm>
            <a:off x="498592" y="7232787"/>
            <a:ext cx="1211971" cy="392415"/>
          </a:xfrm>
          <a:prstGeom prst="rect">
            <a:avLst/>
          </a:prstGeom>
          <a:noFill/>
        </p:spPr>
        <p:txBody>
          <a:bodyPr wrap="square" rtlCol="0">
            <a:spAutoFit/>
          </a:bodyPr>
          <a:lstStyle/>
          <a:p>
            <a:r>
              <a:rPr lang="fr-FR" sz="975" dirty="0">
                <a:solidFill>
                  <a:srgbClr val="3366CC"/>
                </a:solidFill>
              </a:rPr>
              <a:t>interface  de saisie de la requête</a:t>
            </a:r>
          </a:p>
        </p:txBody>
      </p:sp>
      <p:sp>
        <p:nvSpPr>
          <p:cNvPr id="103" name="ZoneTexte 102">
            <a:extLst>
              <a:ext uri="{FF2B5EF4-FFF2-40B4-BE49-F238E27FC236}">
                <a16:creationId xmlns:a16="http://schemas.microsoft.com/office/drawing/2014/main" id="{AB89B2AD-E31C-00FE-7B90-0CDE4B84A552}"/>
              </a:ext>
            </a:extLst>
          </p:cNvPr>
          <p:cNvSpPr txBox="1"/>
          <p:nvPr/>
        </p:nvSpPr>
        <p:spPr>
          <a:xfrm>
            <a:off x="707268" y="8361418"/>
            <a:ext cx="2308853" cy="542456"/>
          </a:xfrm>
          <a:prstGeom prst="rect">
            <a:avLst/>
          </a:prstGeom>
          <a:solidFill>
            <a:schemeClr val="bg1"/>
          </a:solidFill>
        </p:spPr>
        <p:txBody>
          <a:bodyPr wrap="square" rtlCol="0">
            <a:spAutoFit/>
          </a:bodyPr>
          <a:lstStyle/>
          <a:p>
            <a:r>
              <a:rPr lang="fr-FR" sz="975" dirty="0">
                <a:solidFill>
                  <a:schemeClr val="accent6">
                    <a:lumMod val="50000"/>
                  </a:schemeClr>
                </a:solidFill>
              </a:rPr>
              <a:t>mode </a:t>
            </a:r>
            <a:r>
              <a:rPr lang="fr-FR" sz="975" dirty="0">
                <a:solidFill>
                  <a:schemeClr val="accent3"/>
                </a:solidFill>
              </a:rPr>
              <a:t>d’affichage</a:t>
            </a:r>
            <a:r>
              <a:rPr lang="fr-FR" sz="975" dirty="0">
                <a:solidFill>
                  <a:schemeClr val="accent6">
                    <a:lumMod val="50000"/>
                  </a:schemeClr>
                </a:solidFill>
              </a:rPr>
              <a:t> des </a:t>
            </a:r>
            <a:br>
              <a:rPr lang="fr-FR" sz="975" dirty="0">
                <a:solidFill>
                  <a:schemeClr val="accent6">
                    <a:lumMod val="50000"/>
                  </a:schemeClr>
                </a:solidFill>
              </a:rPr>
            </a:br>
            <a:r>
              <a:rPr lang="fr-FR" sz="975" dirty="0">
                <a:solidFill>
                  <a:schemeClr val="accent6">
                    <a:lumMod val="50000"/>
                  </a:schemeClr>
                </a:solidFill>
              </a:rPr>
              <a:t>résultats (tableau, </a:t>
            </a:r>
            <a:br>
              <a:rPr lang="fr-FR" sz="975" dirty="0">
                <a:solidFill>
                  <a:schemeClr val="accent6">
                    <a:lumMod val="50000"/>
                  </a:schemeClr>
                </a:solidFill>
              </a:rPr>
            </a:br>
            <a:r>
              <a:rPr lang="fr-FR" sz="975" dirty="0">
                <a:solidFill>
                  <a:schemeClr val="accent6">
                    <a:lumMod val="50000"/>
                  </a:schemeClr>
                </a:solidFill>
              </a:rPr>
              <a:t>graphique, carte, etc.)</a:t>
            </a:r>
          </a:p>
        </p:txBody>
      </p:sp>
      <p:sp>
        <p:nvSpPr>
          <p:cNvPr id="102" name="Rectangle 101">
            <a:extLst>
              <a:ext uri="{FF2B5EF4-FFF2-40B4-BE49-F238E27FC236}">
                <a16:creationId xmlns:a16="http://schemas.microsoft.com/office/drawing/2014/main" id="{91D7CCF3-D470-FAD1-7338-65376B96DF2F}"/>
              </a:ext>
            </a:extLst>
          </p:cNvPr>
          <p:cNvSpPr/>
          <p:nvPr/>
        </p:nvSpPr>
        <p:spPr>
          <a:xfrm>
            <a:off x="99684" y="8652953"/>
            <a:ext cx="617387" cy="234000"/>
          </a:xfrm>
          <a:prstGeom prst="rect">
            <a:avLst/>
          </a:prstGeom>
          <a:noFill/>
          <a:ln>
            <a:solidFill>
              <a:srgbClr val="196B24"/>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sz="1463"/>
          </a:p>
        </p:txBody>
      </p:sp>
      <p:sp>
        <p:nvSpPr>
          <p:cNvPr id="100" name="Rectangle 99">
            <a:extLst>
              <a:ext uri="{FF2B5EF4-FFF2-40B4-BE49-F238E27FC236}">
                <a16:creationId xmlns:a16="http://schemas.microsoft.com/office/drawing/2014/main" id="{B455DC92-8FBD-53C7-940D-C714F9676389}"/>
              </a:ext>
            </a:extLst>
          </p:cNvPr>
          <p:cNvSpPr/>
          <p:nvPr/>
        </p:nvSpPr>
        <p:spPr>
          <a:xfrm>
            <a:off x="3006317" y="8622403"/>
            <a:ext cx="989007" cy="249983"/>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fr-FR" sz="1463"/>
          </a:p>
        </p:txBody>
      </p:sp>
      <p:sp>
        <p:nvSpPr>
          <p:cNvPr id="21" name="Rectangle 20">
            <a:extLst>
              <a:ext uri="{FF2B5EF4-FFF2-40B4-BE49-F238E27FC236}">
                <a16:creationId xmlns:a16="http://schemas.microsoft.com/office/drawing/2014/main" id="{9063F562-A80E-989E-3E27-2C0BBEB4FAEB}"/>
              </a:ext>
            </a:extLst>
          </p:cNvPr>
          <p:cNvSpPr/>
          <p:nvPr/>
        </p:nvSpPr>
        <p:spPr>
          <a:xfrm>
            <a:off x="2954558" y="8346916"/>
            <a:ext cx="2724800" cy="2667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3" name="Rectangle 142">
            <a:extLst>
              <a:ext uri="{FF2B5EF4-FFF2-40B4-BE49-F238E27FC236}">
                <a16:creationId xmlns:a16="http://schemas.microsoft.com/office/drawing/2014/main" id="{1DE0A61D-F11A-E7FB-1828-5167D287E5AD}"/>
              </a:ext>
            </a:extLst>
          </p:cNvPr>
          <p:cNvSpPr/>
          <p:nvPr/>
        </p:nvSpPr>
        <p:spPr>
          <a:xfrm>
            <a:off x="4095573" y="8622403"/>
            <a:ext cx="1552492" cy="248400"/>
          </a:xfrm>
          <a:prstGeom prst="rect">
            <a:avLst/>
          </a:prstGeom>
          <a:noFill/>
          <a:ln>
            <a:solidFill>
              <a:schemeClr val="accent2">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sz="1463"/>
          </a:p>
        </p:txBody>
      </p:sp>
      <p:sp>
        <p:nvSpPr>
          <p:cNvPr id="31" name="ZoneTexte 30">
            <a:extLst>
              <a:ext uri="{FF2B5EF4-FFF2-40B4-BE49-F238E27FC236}">
                <a16:creationId xmlns:a16="http://schemas.microsoft.com/office/drawing/2014/main" id="{418E7C22-138E-8FD1-D3AF-C62785BA6C63}"/>
              </a:ext>
            </a:extLst>
          </p:cNvPr>
          <p:cNvSpPr txBox="1"/>
          <p:nvPr/>
        </p:nvSpPr>
        <p:spPr>
          <a:xfrm>
            <a:off x="505111" y="7872842"/>
            <a:ext cx="1176325" cy="392415"/>
          </a:xfrm>
          <a:prstGeom prst="rect">
            <a:avLst/>
          </a:prstGeom>
          <a:noFill/>
        </p:spPr>
        <p:txBody>
          <a:bodyPr wrap="square" rtlCol="0">
            <a:spAutoFit/>
          </a:bodyPr>
          <a:lstStyle/>
          <a:p>
            <a:r>
              <a:rPr lang="fr-FR" sz="975" dirty="0">
                <a:solidFill>
                  <a:srgbClr val="4EA72E"/>
                </a:solidFill>
              </a:rPr>
              <a:t>lancement et arrêt de la requête</a:t>
            </a:r>
          </a:p>
        </p:txBody>
      </p:sp>
      <p:sp>
        <p:nvSpPr>
          <p:cNvPr id="20" name="ZoneTexte 19">
            <a:extLst>
              <a:ext uri="{FF2B5EF4-FFF2-40B4-BE49-F238E27FC236}">
                <a16:creationId xmlns:a16="http://schemas.microsoft.com/office/drawing/2014/main" id="{3B0BDEDC-B0C1-8C10-9684-108A1CFF296E}"/>
              </a:ext>
            </a:extLst>
          </p:cNvPr>
          <p:cNvSpPr txBox="1"/>
          <p:nvPr/>
        </p:nvSpPr>
        <p:spPr>
          <a:xfrm>
            <a:off x="4401787" y="6598377"/>
            <a:ext cx="1072344" cy="392415"/>
          </a:xfrm>
          <a:prstGeom prst="rect">
            <a:avLst/>
          </a:prstGeom>
          <a:noFill/>
        </p:spPr>
        <p:txBody>
          <a:bodyPr wrap="square" rtlCol="0">
            <a:spAutoFit/>
          </a:bodyPr>
          <a:lstStyle/>
          <a:p>
            <a:pPr algn="r"/>
            <a:r>
              <a:rPr lang="fr-FR" sz="975" dirty="0">
                <a:solidFill>
                  <a:srgbClr val="C00000"/>
                </a:solidFill>
              </a:rPr>
              <a:t>zone de saisie de la requête</a:t>
            </a:r>
          </a:p>
        </p:txBody>
      </p:sp>
      <p:sp>
        <p:nvSpPr>
          <p:cNvPr id="3" name="ZoneTexte 2">
            <a:extLst>
              <a:ext uri="{FF2B5EF4-FFF2-40B4-BE49-F238E27FC236}">
                <a16:creationId xmlns:a16="http://schemas.microsoft.com/office/drawing/2014/main" id="{83BD6496-0920-4D43-94A9-F233924DC848}"/>
              </a:ext>
            </a:extLst>
          </p:cNvPr>
          <p:cNvSpPr txBox="1"/>
          <p:nvPr/>
        </p:nvSpPr>
        <p:spPr>
          <a:xfrm>
            <a:off x="-6233" y="1368"/>
            <a:ext cx="7563684" cy="648000"/>
          </a:xfrm>
          <a:prstGeom prst="rect">
            <a:avLst/>
          </a:prstGeom>
          <a:solidFill>
            <a:schemeClr val="tx1"/>
          </a:solidFill>
          <a:ln>
            <a:noFill/>
          </a:ln>
        </p:spPr>
        <p:txBody>
          <a:bodyPr wrap="square" rtlCol="0" anchor="ctr">
            <a:spAutoFit/>
          </a:bodyPr>
          <a:lstStyle/>
          <a:p>
            <a:r>
              <a:rPr lang="fr-FR" sz="1625" b="1" cap="small" dirty="0">
                <a:solidFill>
                  <a:schemeClr val="bg1"/>
                </a:solidFill>
              </a:rPr>
              <a:t>				</a:t>
            </a:r>
            <a:r>
              <a:rPr lang="fr-FR" sz="2000" b="1" cap="small" dirty="0">
                <a:solidFill>
                  <a:schemeClr val="bg1"/>
                </a:solidFill>
              </a:rPr>
              <a:t>Mémento</a:t>
            </a:r>
            <a:r>
              <a:rPr lang="fr-FR" b="1" cap="small" dirty="0">
                <a:solidFill>
                  <a:schemeClr val="bg1"/>
                </a:solidFill>
              </a:rPr>
              <a:t> SPARQL pour Wikidata </a:t>
            </a:r>
            <a:endParaRPr lang="fr-FR" sz="1625" dirty="0">
              <a:solidFill>
                <a:schemeClr val="bg1"/>
              </a:solidFill>
            </a:endParaRPr>
          </a:p>
        </p:txBody>
      </p:sp>
      <p:pic>
        <p:nvPicPr>
          <p:cNvPr id="9" name="Image 8">
            <a:extLst>
              <a:ext uri="{FF2B5EF4-FFF2-40B4-BE49-F238E27FC236}">
                <a16:creationId xmlns:a16="http://schemas.microsoft.com/office/drawing/2014/main" id="{AD920E84-30FA-193E-094A-83D1830E133E}"/>
              </a:ext>
            </a:extLst>
          </p:cNvPr>
          <p:cNvPicPr>
            <a:picLocks noChangeAspect="1"/>
          </p:cNvPicPr>
          <p:nvPr/>
        </p:nvPicPr>
        <p:blipFill>
          <a:blip r:embed="rId16">
            <a:extLst>
              <a:ext uri="{28A0092B-C50C-407E-A947-70E740481C1C}">
                <a14:useLocalDpi xmlns:a14="http://schemas.microsoft.com/office/drawing/2010/main" val="0"/>
              </a:ext>
            </a:extLst>
          </a:blip>
          <a:srcRect/>
          <a:stretch/>
        </p:blipFill>
        <p:spPr>
          <a:xfrm>
            <a:off x="85538" y="80289"/>
            <a:ext cx="575399" cy="493200"/>
          </a:xfrm>
          <a:prstGeom prst="rect">
            <a:avLst/>
          </a:prstGeom>
        </p:spPr>
      </p:pic>
      <p:sp>
        <p:nvSpPr>
          <p:cNvPr id="18" name="ZoneTexte 17">
            <a:extLst>
              <a:ext uri="{FF2B5EF4-FFF2-40B4-BE49-F238E27FC236}">
                <a16:creationId xmlns:a16="http://schemas.microsoft.com/office/drawing/2014/main" id="{963A14F1-D14D-1505-554F-F5685AD53DDF}"/>
              </a:ext>
            </a:extLst>
          </p:cNvPr>
          <p:cNvSpPr txBox="1"/>
          <p:nvPr/>
        </p:nvSpPr>
        <p:spPr>
          <a:xfrm>
            <a:off x="2224" y="10069317"/>
            <a:ext cx="7557451" cy="648000"/>
          </a:xfrm>
          <a:prstGeom prst="rect">
            <a:avLst/>
          </a:prstGeom>
          <a:solidFill>
            <a:schemeClr val="tx1"/>
          </a:solidFill>
          <a:ln>
            <a:noFill/>
          </a:ln>
        </p:spPr>
        <p:txBody>
          <a:bodyPr wrap="square" rtlCol="0">
            <a:spAutoFit/>
          </a:bodyPr>
          <a:lstStyle/>
          <a:p>
            <a:r>
              <a:rPr lang="fr-FR" sz="1200" dirty="0">
                <a:solidFill>
                  <a:schemeClr val="bg1"/>
                </a:solidFill>
              </a:rPr>
              <a:t>  </a:t>
            </a:r>
          </a:p>
          <a:p>
            <a:endParaRPr lang="fr-FR" sz="1200" dirty="0">
              <a:solidFill>
                <a:schemeClr val="bg1"/>
              </a:solidFill>
            </a:endParaRPr>
          </a:p>
          <a:p>
            <a:endParaRPr lang="fr-FR" sz="1200" dirty="0">
              <a:solidFill>
                <a:schemeClr val="bg1"/>
              </a:solidFill>
            </a:endParaRPr>
          </a:p>
        </p:txBody>
      </p:sp>
      <p:sp>
        <p:nvSpPr>
          <p:cNvPr id="27" name="ZoneTexte 26">
            <a:extLst>
              <a:ext uri="{FF2B5EF4-FFF2-40B4-BE49-F238E27FC236}">
                <a16:creationId xmlns:a16="http://schemas.microsoft.com/office/drawing/2014/main" id="{4921A314-F9F2-AA36-8572-58E30B6242F9}"/>
              </a:ext>
            </a:extLst>
          </p:cNvPr>
          <p:cNvSpPr txBox="1"/>
          <p:nvPr/>
        </p:nvSpPr>
        <p:spPr>
          <a:xfrm>
            <a:off x="1807587" y="10069317"/>
            <a:ext cx="5760000" cy="648000"/>
          </a:xfrm>
          <a:prstGeom prst="rect">
            <a:avLst/>
          </a:prstGeom>
          <a:solidFill>
            <a:schemeClr val="tx1"/>
          </a:solidFill>
          <a:ln>
            <a:noFill/>
          </a:ln>
        </p:spPr>
        <p:txBody>
          <a:bodyPr wrap="none" lIns="108000" rIns="0" rtlCol="0">
            <a:noAutofit/>
          </a:bodyPr>
          <a:lstStyle/>
          <a:p>
            <a:r>
              <a:rPr lang="fr-FR" sz="1200" dirty="0">
                <a:solidFill>
                  <a:schemeClr val="bg1"/>
                </a:solidFill>
              </a:rPr>
              <a:t>Pierre-Yves Beaudouin</a:t>
            </a:r>
          </a:p>
          <a:p>
            <a:r>
              <a:rPr lang="fr-FR" sz="1200" dirty="0">
                <a:solidFill>
                  <a:schemeClr val="bg1"/>
                </a:solidFill>
              </a:rPr>
              <a:t>Novembre 2024</a:t>
            </a:r>
          </a:p>
          <a:p>
            <a:r>
              <a:rPr lang="fr-FR" sz="1200" dirty="0">
                <a:solidFill>
                  <a:schemeClr val="bg1"/>
                </a:solidFill>
              </a:rPr>
              <a:t>Dernière version sur https://w.wiki</a:t>
            </a:r>
            <a:r>
              <a:rPr lang="fr-FR" sz="1200">
                <a:solidFill>
                  <a:schemeClr val="bg1"/>
                </a:solidFill>
              </a:rPr>
              <a:t>/AQvR</a:t>
            </a:r>
            <a:endParaRPr lang="fr-FR" sz="1200" dirty="0">
              <a:solidFill>
                <a:schemeClr val="bg1"/>
              </a:solidFill>
            </a:endParaRPr>
          </a:p>
        </p:txBody>
      </p:sp>
      <p:pic>
        <p:nvPicPr>
          <p:cNvPr id="22" name="Image 21">
            <a:extLst>
              <a:ext uri="{FF2B5EF4-FFF2-40B4-BE49-F238E27FC236}">
                <a16:creationId xmlns:a16="http://schemas.microsoft.com/office/drawing/2014/main" id="{8F4D0F03-34FC-3283-D74F-E7C864A373AD}"/>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rcRect/>
          <a:stretch/>
        </p:blipFill>
        <p:spPr>
          <a:xfrm>
            <a:off x="7051643" y="-2254"/>
            <a:ext cx="505808" cy="177476"/>
          </a:xfrm>
          <a:prstGeom prst="rect">
            <a:avLst/>
          </a:prstGeom>
        </p:spPr>
      </p:pic>
      <p:pic>
        <p:nvPicPr>
          <p:cNvPr id="25" name="Image 24">
            <a:extLst>
              <a:ext uri="{FF2B5EF4-FFF2-40B4-BE49-F238E27FC236}">
                <a16:creationId xmlns:a16="http://schemas.microsoft.com/office/drawing/2014/main" id="{0BD96D62-8B06-8298-C89C-D6972A1EA541}"/>
              </a:ext>
            </a:extLst>
          </p:cNvPr>
          <p:cNvPicPr>
            <a:picLocks noChangeAspect="1"/>
          </p:cNvPicPr>
          <p:nvPr/>
        </p:nvPicPr>
        <p:blipFill rotWithShape="1">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l="6473" r="-9221"/>
          <a:stretch/>
        </p:blipFill>
        <p:spPr>
          <a:xfrm>
            <a:off x="34938" y="10069317"/>
            <a:ext cx="815068" cy="621128"/>
          </a:xfrm>
          <a:prstGeom prst="rect">
            <a:avLst/>
          </a:prstGeom>
          <a:ln w="12700">
            <a:noFill/>
          </a:ln>
        </p:spPr>
      </p:pic>
      <p:grpSp>
        <p:nvGrpSpPr>
          <p:cNvPr id="29" name="Groupe 28">
            <a:extLst>
              <a:ext uri="{FF2B5EF4-FFF2-40B4-BE49-F238E27FC236}">
                <a16:creationId xmlns:a16="http://schemas.microsoft.com/office/drawing/2014/main" id="{28C7C7E8-E5C7-C424-C061-E0CF2AC2ED6D}"/>
              </a:ext>
            </a:extLst>
          </p:cNvPr>
          <p:cNvGrpSpPr/>
          <p:nvPr/>
        </p:nvGrpSpPr>
        <p:grpSpPr>
          <a:xfrm rot="16200000">
            <a:off x="1527060" y="10345841"/>
            <a:ext cx="463786" cy="113089"/>
            <a:chOff x="106193" y="3959524"/>
            <a:chExt cx="463786" cy="113089"/>
          </a:xfrm>
        </p:grpSpPr>
        <p:pic>
          <p:nvPicPr>
            <p:cNvPr id="30" name="Graphique 29" descr="Utilisateur avec un remplissage uni">
              <a:extLst>
                <a:ext uri="{FF2B5EF4-FFF2-40B4-BE49-F238E27FC236}">
                  <a16:creationId xmlns:a16="http://schemas.microsoft.com/office/drawing/2014/main" id="{29AECA2D-07D0-2CCD-6494-D9CCFF7F56D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rot="5400000">
              <a:off x="459434" y="3962069"/>
              <a:ext cx="113089" cy="108000"/>
            </a:xfrm>
            <a:prstGeom prst="rect">
              <a:avLst/>
            </a:prstGeom>
          </p:spPr>
        </p:pic>
        <p:pic>
          <p:nvPicPr>
            <p:cNvPr id="32" name="Graphique 31" descr="Calendrier mensuel avec un remplissage uni">
              <a:extLst>
                <a:ext uri="{FF2B5EF4-FFF2-40B4-BE49-F238E27FC236}">
                  <a16:creationId xmlns:a16="http://schemas.microsoft.com/office/drawing/2014/main" id="{C93554AF-7108-225D-1190-DCE675BA859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5400000">
              <a:off x="281541" y="3962069"/>
              <a:ext cx="113089" cy="108000"/>
            </a:xfrm>
            <a:prstGeom prst="rect">
              <a:avLst/>
            </a:prstGeom>
          </p:spPr>
        </p:pic>
        <p:pic>
          <p:nvPicPr>
            <p:cNvPr id="33" name="Graphique 32" descr="Crayon avec un remplissage uni">
              <a:extLst>
                <a:ext uri="{FF2B5EF4-FFF2-40B4-BE49-F238E27FC236}">
                  <a16:creationId xmlns:a16="http://schemas.microsoft.com/office/drawing/2014/main" id="{C094C522-5714-E704-F016-D966F7494A2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rot="5400000">
              <a:off x="103648" y="3962069"/>
              <a:ext cx="113089" cy="108000"/>
            </a:xfrm>
            <a:prstGeom prst="rect">
              <a:avLst/>
            </a:prstGeom>
          </p:spPr>
        </p:pic>
      </p:grpSp>
      <p:sp>
        <p:nvSpPr>
          <p:cNvPr id="104" name="Rectangle 103">
            <a:extLst>
              <a:ext uri="{FF2B5EF4-FFF2-40B4-BE49-F238E27FC236}">
                <a16:creationId xmlns:a16="http://schemas.microsoft.com/office/drawing/2014/main" id="{AEFE8FE9-1781-72FF-861A-9C99D77038FC}"/>
              </a:ext>
            </a:extLst>
          </p:cNvPr>
          <p:cNvSpPr/>
          <p:nvPr/>
        </p:nvSpPr>
        <p:spPr>
          <a:xfrm>
            <a:off x="1626559" y="6002220"/>
            <a:ext cx="4002059" cy="233914"/>
          </a:xfrm>
          <a:prstGeom prst="rect">
            <a:avLst/>
          </a:prstGeom>
          <a:noFill/>
          <a:ln>
            <a:solidFill>
              <a:srgbClr val="00B0F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sz="1463"/>
          </a:p>
        </p:txBody>
      </p:sp>
      <p:sp>
        <p:nvSpPr>
          <p:cNvPr id="105" name="Rectangle 104">
            <a:extLst>
              <a:ext uri="{FF2B5EF4-FFF2-40B4-BE49-F238E27FC236}">
                <a16:creationId xmlns:a16="http://schemas.microsoft.com/office/drawing/2014/main" id="{121D0C3E-B97F-5585-F089-2589B4751456}"/>
              </a:ext>
            </a:extLst>
          </p:cNvPr>
          <p:cNvSpPr/>
          <p:nvPr/>
        </p:nvSpPr>
        <p:spPr>
          <a:xfrm>
            <a:off x="97226" y="7881060"/>
            <a:ext cx="287080" cy="551549"/>
          </a:xfrm>
          <a:prstGeom prst="rect">
            <a:avLst/>
          </a:prstGeom>
          <a:noFill/>
          <a:ln>
            <a:solidFill>
              <a:srgbClr val="4EA72E"/>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sz="1463"/>
          </a:p>
        </p:txBody>
      </p:sp>
      <p:sp>
        <p:nvSpPr>
          <p:cNvPr id="98" name="ZoneTexte 97">
            <a:extLst>
              <a:ext uri="{FF2B5EF4-FFF2-40B4-BE49-F238E27FC236}">
                <a16:creationId xmlns:a16="http://schemas.microsoft.com/office/drawing/2014/main" id="{13F1E2C9-6F26-494E-0F5C-BE86B06CE27F}"/>
              </a:ext>
            </a:extLst>
          </p:cNvPr>
          <p:cNvSpPr txBox="1"/>
          <p:nvPr/>
        </p:nvSpPr>
        <p:spPr>
          <a:xfrm>
            <a:off x="2884244" y="8063964"/>
            <a:ext cx="1341932" cy="542456"/>
          </a:xfrm>
          <a:prstGeom prst="rect">
            <a:avLst/>
          </a:prstGeom>
          <a:noFill/>
        </p:spPr>
        <p:txBody>
          <a:bodyPr wrap="square" rtlCol="0">
            <a:spAutoFit/>
          </a:bodyPr>
          <a:lstStyle/>
          <a:p>
            <a:r>
              <a:rPr lang="fr-FR" sz="975" dirty="0">
                <a:solidFill>
                  <a:schemeClr val="accent5"/>
                </a:solidFill>
              </a:rPr>
              <a:t>nombre de résultats et temps d’exécution (60 000 ms max.)</a:t>
            </a:r>
          </a:p>
        </p:txBody>
      </p:sp>
      <p:sp>
        <p:nvSpPr>
          <p:cNvPr id="149" name="ZoneTexte 148">
            <a:extLst>
              <a:ext uri="{FF2B5EF4-FFF2-40B4-BE49-F238E27FC236}">
                <a16:creationId xmlns:a16="http://schemas.microsoft.com/office/drawing/2014/main" id="{A3361DCB-7011-CE8B-0634-ED0D0EF6465C}"/>
              </a:ext>
            </a:extLst>
          </p:cNvPr>
          <p:cNvSpPr txBox="1"/>
          <p:nvPr/>
        </p:nvSpPr>
        <p:spPr>
          <a:xfrm>
            <a:off x="4377726" y="8364046"/>
            <a:ext cx="922238" cy="242374"/>
          </a:xfrm>
          <a:prstGeom prst="rect">
            <a:avLst/>
          </a:prstGeom>
          <a:noFill/>
        </p:spPr>
        <p:txBody>
          <a:bodyPr wrap="square" rtlCol="0">
            <a:spAutoFit/>
          </a:bodyPr>
          <a:lstStyle/>
          <a:p>
            <a:pPr algn="r"/>
            <a:r>
              <a:rPr lang="fr-FR" sz="975" dirty="0">
                <a:solidFill>
                  <a:schemeClr val="accent2">
                    <a:lumMod val="50000"/>
                  </a:schemeClr>
                </a:solidFill>
              </a:rPr>
              <a:t>type d’export</a:t>
            </a:r>
          </a:p>
        </p:txBody>
      </p:sp>
      <p:pic>
        <p:nvPicPr>
          <p:cNvPr id="15" name="Graphique 14">
            <a:extLst>
              <a:ext uri="{FF2B5EF4-FFF2-40B4-BE49-F238E27FC236}">
                <a16:creationId xmlns:a16="http://schemas.microsoft.com/office/drawing/2014/main" id="{ED3C48FB-1C0D-2537-95CF-37BF6280ABE2}"/>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6920699" y="10069317"/>
            <a:ext cx="648000" cy="648000"/>
          </a:xfrm>
          <a:prstGeom prst="rect">
            <a:avLst/>
          </a:prstGeom>
        </p:spPr>
      </p:pic>
      <p:sp>
        <p:nvSpPr>
          <p:cNvPr id="2" name="ZoneTexte 1">
            <a:extLst>
              <a:ext uri="{FF2B5EF4-FFF2-40B4-BE49-F238E27FC236}">
                <a16:creationId xmlns:a16="http://schemas.microsoft.com/office/drawing/2014/main" id="{524005CC-6BA9-CB6A-606C-BA13F3D4A658}"/>
              </a:ext>
            </a:extLst>
          </p:cNvPr>
          <p:cNvSpPr txBox="1"/>
          <p:nvPr/>
        </p:nvSpPr>
        <p:spPr>
          <a:xfrm>
            <a:off x="7051643" y="227141"/>
            <a:ext cx="521297" cy="369332"/>
          </a:xfrm>
          <a:prstGeom prst="rect">
            <a:avLst/>
          </a:prstGeom>
          <a:noFill/>
        </p:spPr>
        <p:txBody>
          <a:bodyPr wrap="none" rtlCol="0">
            <a:spAutoFit/>
          </a:bodyPr>
          <a:lstStyle/>
          <a:p>
            <a:fld id="{5E96A441-661E-4B4C-97E3-006A7B8B90C8}" type="slidenum">
              <a:rPr lang="fr-FR" sz="1800" b="1" cap="small" smtClean="0">
                <a:solidFill>
                  <a:schemeClr val="bg1"/>
                </a:solidFill>
              </a:rPr>
              <a:pPr/>
              <a:t>1</a:t>
            </a:fld>
            <a:r>
              <a:rPr lang="fr-FR" sz="1800" b="1" cap="small">
                <a:solidFill>
                  <a:schemeClr val="bg1"/>
                </a:solidFill>
              </a:rPr>
              <a:t>/4</a:t>
            </a:r>
            <a:endParaRPr lang="fr-FR"/>
          </a:p>
        </p:txBody>
      </p:sp>
    </p:spTree>
    <p:extLst>
      <p:ext uri="{BB962C8B-B14F-4D97-AF65-F5344CB8AC3E}">
        <p14:creationId xmlns:p14="http://schemas.microsoft.com/office/powerpoint/2010/main" val="3932570378"/>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Thème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821</TotalTime>
  <Words>359</Words>
  <Application>Microsoft Office PowerPoint</Application>
  <PresentationFormat>Personnalisé</PresentationFormat>
  <Paragraphs>58</Paragraphs>
  <Slides>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Aptos</vt:lpstr>
      <vt:lpstr>Aptos Display</vt:lpstr>
      <vt:lpstr>Arial</vt:lpstr>
      <vt:lpstr>Thème Office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Mémento SPARQL pour Wikidata</dc:title>
  <dc:creator>Pierre-Yves Beaudouin</dc:creator>
  <cp:lastModifiedBy>Pierre-Yves Beaudouin</cp:lastModifiedBy>
  <cp:revision>81</cp:revision>
  <dcterms:created xsi:type="dcterms:W3CDTF">2024-07-19T10:07:57Z</dcterms:created>
  <dcterms:modified xsi:type="dcterms:W3CDTF">2024-11-14T17:39:07Z</dcterms:modified>
</cp:coreProperties>
</file>